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25"/>
  </p:notesMasterIdLst>
  <p:handoutMasterIdLst>
    <p:handoutMasterId r:id="rId26"/>
  </p:handoutMasterIdLst>
  <p:sldIdLst>
    <p:sldId id="256" r:id="rId5"/>
    <p:sldId id="258" r:id="rId6"/>
    <p:sldId id="260" r:id="rId7"/>
    <p:sldId id="264" r:id="rId8"/>
    <p:sldId id="280" r:id="rId9"/>
    <p:sldId id="278" r:id="rId10"/>
    <p:sldId id="277" r:id="rId11"/>
    <p:sldId id="279" r:id="rId12"/>
    <p:sldId id="282" r:id="rId13"/>
    <p:sldId id="283" r:id="rId14"/>
    <p:sldId id="284" r:id="rId15"/>
    <p:sldId id="294" r:id="rId16"/>
    <p:sldId id="286" r:id="rId17"/>
    <p:sldId id="287" r:id="rId18"/>
    <p:sldId id="288" r:id="rId19"/>
    <p:sldId id="290" r:id="rId20"/>
    <p:sldId id="291" r:id="rId21"/>
    <p:sldId id="292" r:id="rId22"/>
    <p:sldId id="293" r:id="rId23"/>
    <p:sldId id="28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AACE71-F7C7-4C27-B61B-CC38F58C2E40}" v="97" dt="2021-12-10T19:24:40.3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96" d="100"/>
          <a:sy n="96" d="100"/>
        </p:scale>
        <p:origin x="180" y="3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har Akula" userId="e9bbe20a1d8ec4a9" providerId="LiveId" clId="{6AAACE71-F7C7-4C27-B61B-CC38F58C2E40}"/>
    <pc:docChg chg="undo custSel modSld">
      <pc:chgData name="Manohar Akula" userId="e9bbe20a1d8ec4a9" providerId="LiveId" clId="{6AAACE71-F7C7-4C27-B61B-CC38F58C2E40}" dt="2021-12-10T19:24:37.882" v="95" actId="20577"/>
      <pc:docMkLst>
        <pc:docMk/>
      </pc:docMkLst>
      <pc:sldChg chg="addSp delSp modSp mod modAnim">
        <pc:chgData name="Manohar Akula" userId="e9bbe20a1d8ec4a9" providerId="LiveId" clId="{6AAACE71-F7C7-4C27-B61B-CC38F58C2E40}" dt="2021-12-10T19:24:37.882" v="95" actId="20577"/>
        <pc:sldMkLst>
          <pc:docMk/>
          <pc:sldMk cId="3417721485" sldId="256"/>
        </pc:sldMkLst>
        <pc:spChg chg="mod">
          <ac:chgData name="Manohar Akula" userId="e9bbe20a1d8ec4a9" providerId="LiveId" clId="{6AAACE71-F7C7-4C27-B61B-CC38F58C2E40}" dt="2021-12-10T19:24:37.882" v="95" actId="20577"/>
          <ac:spMkLst>
            <pc:docMk/>
            <pc:sldMk cId="3417721485" sldId="256"/>
            <ac:spMk id="2" creationId="{340C7600-5BA8-4A54-887F-74AF87750A31}"/>
          </ac:spMkLst>
        </pc:spChg>
        <pc:spChg chg="add del mod">
          <ac:chgData name="Manohar Akula" userId="e9bbe20a1d8ec4a9" providerId="LiveId" clId="{6AAACE71-F7C7-4C27-B61B-CC38F58C2E40}" dt="2021-12-10T19:24:37.269" v="93" actId="20577"/>
          <ac:spMkLst>
            <pc:docMk/>
            <pc:sldMk cId="3417721485" sldId="256"/>
            <ac:spMk id="11" creationId="{2887A960-E884-4103-92D6-BAE7343F16F7}"/>
          </ac:spMkLst>
        </pc:spChg>
      </pc:sldChg>
    </pc:docChg>
  </pc:docChgLst>
  <pc:docChgLst>
    <pc:chgData name="Manohar Akula" userId="e9bbe20a1d8ec4a9" providerId="LiveId" clId="{5106AD99-8F2F-4990-9497-7105C589EC1F}"/>
    <pc:docChg chg="undo redo custSel addSld delSld modSld sldOrd">
      <pc:chgData name="Manohar Akula" userId="e9bbe20a1d8ec4a9" providerId="LiveId" clId="{5106AD99-8F2F-4990-9497-7105C589EC1F}" dt="2021-12-04T06:23:20.512" v="5191" actId="1076"/>
      <pc:docMkLst>
        <pc:docMk/>
      </pc:docMkLst>
      <pc:sldChg chg="addSp delSp modSp mod delDesignElem">
        <pc:chgData name="Manohar Akula" userId="e9bbe20a1d8ec4a9" providerId="LiveId" clId="{5106AD99-8F2F-4990-9497-7105C589EC1F}" dt="2021-12-04T04:39:49.059" v="2901" actId="2"/>
        <pc:sldMkLst>
          <pc:docMk/>
          <pc:sldMk cId="3417721485" sldId="256"/>
        </pc:sldMkLst>
        <pc:spChg chg="mod">
          <ac:chgData name="Manohar Akula" userId="e9bbe20a1d8ec4a9" providerId="LiveId" clId="{5106AD99-8F2F-4990-9497-7105C589EC1F}" dt="2021-12-04T02:03:18.220" v="2538" actId="14100"/>
          <ac:spMkLst>
            <pc:docMk/>
            <pc:sldMk cId="3417721485" sldId="256"/>
            <ac:spMk id="2" creationId="{340C7600-5BA8-4A54-887F-74AF87750A31}"/>
          </ac:spMkLst>
        </pc:spChg>
        <pc:spChg chg="mod">
          <ac:chgData name="Manohar Akula" userId="e9bbe20a1d8ec4a9" providerId="LiveId" clId="{5106AD99-8F2F-4990-9497-7105C589EC1F}" dt="2021-12-04T04:39:49.059" v="2901" actId="2"/>
          <ac:spMkLst>
            <pc:docMk/>
            <pc:sldMk cId="3417721485" sldId="256"/>
            <ac:spMk id="3" creationId="{AE584786-6548-4BB4-95FD-977AD1F362C6}"/>
          </ac:spMkLst>
        </pc:spChg>
        <pc:spChg chg="add del mod">
          <ac:chgData name="Manohar Akula" userId="e9bbe20a1d8ec4a9" providerId="LiveId" clId="{5106AD99-8F2F-4990-9497-7105C589EC1F}" dt="2021-12-03T21:44:33.020" v="395" actId="767"/>
          <ac:spMkLst>
            <pc:docMk/>
            <pc:sldMk cId="3417721485" sldId="256"/>
            <ac:spMk id="9" creationId="{689BF350-323C-4DA9-8583-2BA26ACE656B}"/>
          </ac:spMkLst>
        </pc:spChg>
        <pc:spChg chg="add del mod">
          <ac:chgData name="Manohar Akula" userId="e9bbe20a1d8ec4a9" providerId="LiveId" clId="{5106AD99-8F2F-4990-9497-7105C589EC1F}" dt="2021-12-03T21:45:08.293" v="401"/>
          <ac:spMkLst>
            <pc:docMk/>
            <pc:sldMk cId="3417721485" sldId="256"/>
            <ac:spMk id="10" creationId="{E1257E92-7CFB-44FA-921C-2DDC40383FDF}"/>
          </ac:spMkLst>
        </pc:spChg>
        <pc:spChg chg="add mod">
          <ac:chgData name="Manohar Akula" userId="e9bbe20a1d8ec4a9" providerId="LiveId" clId="{5106AD99-8F2F-4990-9497-7105C589EC1F}" dt="2021-12-03T21:46:12.024" v="447" actId="1076"/>
          <ac:spMkLst>
            <pc:docMk/>
            <pc:sldMk cId="3417721485" sldId="256"/>
            <ac:spMk id="11" creationId="{2887A960-E884-4103-92D6-BAE7343F16F7}"/>
          </ac:spMkLst>
        </pc:spChg>
        <pc:spChg chg="del">
          <ac:chgData name="Manohar Akula" userId="e9bbe20a1d8ec4a9" providerId="LiveId" clId="{5106AD99-8F2F-4990-9497-7105C589EC1F}" dt="2021-12-04T01:36:18.574" v="2092"/>
          <ac:spMkLst>
            <pc:docMk/>
            <pc:sldMk cId="3417721485" sldId="256"/>
            <ac:spMk id="95" creationId="{73710393-C767-43F2-8FBD-DFC6C6DE6FF5}"/>
          </ac:spMkLst>
        </pc:spChg>
        <pc:grpChg chg="del">
          <ac:chgData name="Manohar Akula" userId="e9bbe20a1d8ec4a9" providerId="LiveId" clId="{5106AD99-8F2F-4990-9497-7105C589EC1F}" dt="2021-12-04T01:36:18.574" v="2092"/>
          <ac:grpSpMkLst>
            <pc:docMk/>
            <pc:sldMk cId="3417721485" sldId="256"/>
            <ac:grpSpMk id="94" creationId="{DC1A4634-CF00-456C-BBEC-CEAAAAD069DB}"/>
          </ac:grpSpMkLst>
        </pc:grpChg>
        <pc:grpChg chg="del">
          <ac:chgData name="Manohar Akula" userId="e9bbe20a1d8ec4a9" providerId="LiveId" clId="{5106AD99-8F2F-4990-9497-7105C589EC1F}" dt="2021-12-04T01:36:18.574" v="2092"/>
          <ac:grpSpMkLst>
            <pc:docMk/>
            <pc:sldMk cId="3417721485" sldId="256"/>
            <ac:grpSpMk id="97" creationId="{24BFFD1D-EF0D-48A3-9398-5E7B37687796}"/>
          </ac:grpSpMkLst>
        </pc:grpChg>
        <pc:picChg chg="add del mod">
          <ac:chgData name="Manohar Akula" userId="e9bbe20a1d8ec4a9" providerId="LiveId" clId="{5106AD99-8F2F-4990-9497-7105C589EC1F}" dt="2021-12-03T20:22:33.725" v="31" actId="931"/>
          <ac:picMkLst>
            <pc:docMk/>
            <pc:sldMk cId="3417721485" sldId="256"/>
            <ac:picMk id="5" creationId="{55C40966-74DF-41FA-8415-2DC7CD53CDBC}"/>
          </ac:picMkLst>
        </pc:picChg>
        <pc:picChg chg="add del mod">
          <ac:chgData name="Manohar Akula" userId="e9bbe20a1d8ec4a9" providerId="LiveId" clId="{5106AD99-8F2F-4990-9497-7105C589EC1F}" dt="2021-12-03T20:24:05.134" v="46" actId="478"/>
          <ac:picMkLst>
            <pc:docMk/>
            <pc:sldMk cId="3417721485" sldId="256"/>
            <ac:picMk id="7" creationId="{5DE478E1-A653-4BB0-806B-1F6FC60116CB}"/>
          </ac:picMkLst>
        </pc:picChg>
        <pc:picChg chg="add mod">
          <ac:chgData name="Manohar Akula" userId="e9bbe20a1d8ec4a9" providerId="LiveId" clId="{5106AD99-8F2F-4990-9497-7105C589EC1F}" dt="2021-12-03T20:27:49.938" v="52" actId="1076"/>
          <ac:picMkLst>
            <pc:docMk/>
            <pc:sldMk cId="3417721485" sldId="256"/>
            <ac:picMk id="178" creationId="{985961DF-2583-4261-BB6C-9BF9DF88156A}"/>
          </ac:picMkLst>
        </pc:picChg>
      </pc:sldChg>
      <pc:sldChg chg="addSp delSp modSp mod setBg delDesignElem">
        <pc:chgData name="Manohar Akula" userId="e9bbe20a1d8ec4a9" providerId="LiveId" clId="{5106AD99-8F2F-4990-9497-7105C589EC1F}" dt="2021-12-04T04:38:56.058" v="2894" actId="26606"/>
        <pc:sldMkLst>
          <pc:docMk/>
          <pc:sldMk cId="2913824905" sldId="258"/>
        </pc:sldMkLst>
        <pc:spChg chg="mod">
          <ac:chgData name="Manohar Akula" userId="e9bbe20a1d8ec4a9" providerId="LiveId" clId="{5106AD99-8F2F-4990-9497-7105C589EC1F}" dt="2021-12-04T04:38:56.058" v="2894" actId="26606"/>
          <ac:spMkLst>
            <pc:docMk/>
            <pc:sldMk cId="2913824905" sldId="258"/>
            <ac:spMk id="2" creationId="{BE99F444-FCBD-B140-9C05-E443FA0805C4}"/>
          </ac:spMkLst>
        </pc:spChg>
        <pc:spChg chg="add del">
          <ac:chgData name="Manohar Akula" userId="e9bbe20a1d8ec4a9" providerId="LiveId" clId="{5106AD99-8F2F-4990-9497-7105C589EC1F}" dt="2021-12-04T04:38:51.313" v="2888" actId="26606"/>
          <ac:spMkLst>
            <pc:docMk/>
            <pc:sldMk cId="2913824905" sldId="258"/>
            <ac:spMk id="12" creationId="{CBD94887-6A10-4F62-8EE1-B2BCFA1F380F}"/>
          </ac:spMkLst>
        </pc:spChg>
        <pc:spChg chg="add del">
          <ac:chgData name="Manohar Akula" userId="e9bbe20a1d8ec4a9" providerId="LiveId" clId="{5106AD99-8F2F-4990-9497-7105C589EC1F}" dt="2021-12-04T04:38:52.593" v="2890" actId="26606"/>
          <ac:spMkLst>
            <pc:docMk/>
            <pc:sldMk cId="2913824905" sldId="258"/>
            <ac:spMk id="16" creationId="{CBD94887-6A10-4F62-8EE1-B2BCFA1F380F}"/>
          </ac:spMkLst>
        </pc:spChg>
        <pc:spChg chg="add del">
          <ac:chgData name="Manohar Akula" userId="e9bbe20a1d8ec4a9" providerId="LiveId" clId="{5106AD99-8F2F-4990-9497-7105C589EC1F}" dt="2021-12-04T04:38:53.059" v="2892" actId="26606"/>
          <ac:spMkLst>
            <pc:docMk/>
            <pc:sldMk cId="2913824905" sldId="258"/>
            <ac:spMk id="19" creationId="{CBD94887-6A10-4F62-8EE1-B2BCFA1F380F}"/>
          </ac:spMkLst>
        </pc:spChg>
        <pc:spChg chg="add del">
          <ac:chgData name="Manohar Akula" userId="e9bbe20a1d8ec4a9" providerId="LiveId" clId="{5106AD99-8F2F-4990-9497-7105C589EC1F}" dt="2021-12-04T04:38:56.058" v="2894" actId="26606"/>
          <ac:spMkLst>
            <pc:docMk/>
            <pc:sldMk cId="2913824905" sldId="258"/>
            <ac:spMk id="22" creationId="{CBD94887-6A10-4F62-8EE1-B2BCFA1F380F}"/>
          </ac:spMkLst>
        </pc:spChg>
        <pc:grpChg chg="del">
          <ac:chgData name="Manohar Akula" userId="e9bbe20a1d8ec4a9" providerId="LiveId" clId="{5106AD99-8F2F-4990-9497-7105C589EC1F}" dt="2021-12-04T01:36:18.574" v="2092"/>
          <ac:grpSpMkLst>
            <pc:docMk/>
            <pc:sldMk cId="2913824905" sldId="258"/>
            <ac:grpSpMk id="179" creationId="{CFEF753B-CA1B-4178-80F5-095B7FEA21C4}"/>
          </ac:grpSpMkLst>
        </pc:grpChg>
        <pc:grpChg chg="del">
          <ac:chgData name="Manohar Akula" userId="e9bbe20a1d8ec4a9" providerId="LiveId" clId="{5106AD99-8F2F-4990-9497-7105C589EC1F}" dt="2021-12-04T01:36:18.574" v="2092"/>
          <ac:grpSpMkLst>
            <pc:docMk/>
            <pc:sldMk cId="2913824905" sldId="258"/>
            <ac:grpSpMk id="261" creationId="{29858C9E-401F-4216-8087-A25D1B58814D}"/>
          </ac:grpSpMkLst>
        </pc:grpChg>
        <pc:graphicFrameChg chg="mod modGraphic">
          <ac:chgData name="Manohar Akula" userId="e9bbe20a1d8ec4a9" providerId="LiveId" clId="{5106AD99-8F2F-4990-9497-7105C589EC1F}" dt="2021-12-04T04:38:56.058" v="2894" actId="26606"/>
          <ac:graphicFrameMkLst>
            <pc:docMk/>
            <pc:sldMk cId="2913824905" sldId="258"/>
            <ac:graphicFrameMk id="5" creationId="{C983627E-F26C-354F-BF0A-ECCD7E968A2B}"/>
          </ac:graphicFrameMkLst>
        </pc:graphicFrameChg>
        <pc:picChg chg="mod ord">
          <ac:chgData name="Manohar Akula" userId="e9bbe20a1d8ec4a9" providerId="LiveId" clId="{5106AD99-8F2F-4990-9497-7105C589EC1F}" dt="2021-12-04T04:38:56.058" v="2894" actId="26606"/>
          <ac:picMkLst>
            <pc:docMk/>
            <pc:sldMk cId="2913824905" sldId="258"/>
            <ac:picMk id="7" creationId="{FE6C54C5-D2F4-48F8-B65E-7506F07BCCF3}"/>
          </ac:picMkLst>
        </pc:picChg>
        <pc:picChg chg="add del">
          <ac:chgData name="Manohar Akula" userId="e9bbe20a1d8ec4a9" providerId="LiveId" clId="{5106AD99-8F2F-4990-9497-7105C589EC1F}" dt="2021-12-04T04:38:51.313" v="2888" actId="26606"/>
          <ac:picMkLst>
            <pc:docMk/>
            <pc:sldMk cId="2913824905" sldId="258"/>
            <ac:picMk id="14" creationId="{A3D512BA-228A-4979-9312-ACD246E1099D}"/>
          </ac:picMkLst>
        </pc:picChg>
        <pc:picChg chg="add del">
          <ac:chgData name="Manohar Akula" userId="e9bbe20a1d8ec4a9" providerId="LiveId" clId="{5106AD99-8F2F-4990-9497-7105C589EC1F}" dt="2021-12-04T04:38:52.593" v="2890" actId="26606"/>
          <ac:picMkLst>
            <pc:docMk/>
            <pc:sldMk cId="2913824905" sldId="258"/>
            <ac:picMk id="17" creationId="{A3D512BA-228A-4979-9312-ACD246E1099D}"/>
          </ac:picMkLst>
        </pc:picChg>
        <pc:picChg chg="add del">
          <ac:chgData name="Manohar Akula" userId="e9bbe20a1d8ec4a9" providerId="LiveId" clId="{5106AD99-8F2F-4990-9497-7105C589EC1F}" dt="2021-12-04T04:38:53.059" v="2892" actId="26606"/>
          <ac:picMkLst>
            <pc:docMk/>
            <pc:sldMk cId="2913824905" sldId="258"/>
            <ac:picMk id="20" creationId="{A3D512BA-228A-4979-9312-ACD246E1099D}"/>
          </ac:picMkLst>
        </pc:picChg>
        <pc:picChg chg="add del">
          <ac:chgData name="Manohar Akula" userId="e9bbe20a1d8ec4a9" providerId="LiveId" clId="{5106AD99-8F2F-4990-9497-7105C589EC1F}" dt="2021-12-04T04:38:56.058" v="2894" actId="26606"/>
          <ac:picMkLst>
            <pc:docMk/>
            <pc:sldMk cId="2913824905" sldId="258"/>
            <ac:picMk id="23" creationId="{A3D512BA-228A-4979-9312-ACD246E1099D}"/>
          </ac:picMkLst>
        </pc:picChg>
      </pc:sldChg>
      <pc:sldChg chg="addSp delSp modSp mod setBg setClrOvrMap">
        <pc:chgData name="Manohar Akula" userId="e9bbe20a1d8ec4a9" providerId="LiveId" clId="{5106AD99-8F2F-4990-9497-7105C589EC1F}" dt="2021-12-04T04:48:05.534" v="2975" actId="114"/>
        <pc:sldMkLst>
          <pc:docMk/>
          <pc:sldMk cId="1429390259" sldId="260"/>
        </pc:sldMkLst>
        <pc:spChg chg="mod">
          <ac:chgData name="Manohar Akula" userId="e9bbe20a1d8ec4a9" providerId="LiveId" clId="{5106AD99-8F2F-4990-9497-7105C589EC1F}" dt="2021-12-04T04:48:05.534" v="2975" actId="114"/>
          <ac:spMkLst>
            <pc:docMk/>
            <pc:sldMk cId="1429390259" sldId="260"/>
            <ac:spMk id="2" creationId="{F188652B-B439-4AB5-8773-417F1E05177E}"/>
          </ac:spMkLst>
        </pc:spChg>
        <pc:spChg chg="add del mod">
          <ac:chgData name="Manohar Akula" userId="e9bbe20a1d8ec4a9" providerId="LiveId" clId="{5106AD99-8F2F-4990-9497-7105C589EC1F}" dt="2021-12-03T21:01:43.064" v="64"/>
          <ac:spMkLst>
            <pc:docMk/>
            <pc:sldMk cId="1429390259" sldId="260"/>
            <ac:spMk id="3" creationId="{01CDB391-9559-445B-B2B9-E1997BAFAEBB}"/>
          </ac:spMkLst>
        </pc:spChg>
        <pc:spChg chg="add del mod">
          <ac:chgData name="Manohar Akula" userId="e9bbe20a1d8ec4a9" providerId="LiveId" clId="{5106AD99-8F2F-4990-9497-7105C589EC1F}" dt="2021-12-03T21:02:16.799" v="74" actId="478"/>
          <ac:spMkLst>
            <pc:docMk/>
            <pc:sldMk cId="1429390259" sldId="260"/>
            <ac:spMk id="5" creationId="{3FF0CA03-A7FA-4468-A14C-AA790F6C3D73}"/>
          </ac:spMkLst>
        </pc:spChg>
        <pc:spChg chg="add del mod">
          <ac:chgData name="Manohar Akula" userId="e9bbe20a1d8ec4a9" providerId="LiveId" clId="{5106AD99-8F2F-4990-9497-7105C589EC1F}" dt="2021-12-03T21:02:23.301" v="75" actId="478"/>
          <ac:spMkLst>
            <pc:docMk/>
            <pc:sldMk cId="1429390259" sldId="260"/>
            <ac:spMk id="7" creationId="{7837A085-26A7-49D5-B74C-A5C3A495FF3A}"/>
          </ac:spMkLst>
        </pc:spChg>
        <pc:spChg chg="add del mod">
          <ac:chgData name="Manohar Akula" userId="e9bbe20a1d8ec4a9" providerId="LiveId" clId="{5106AD99-8F2F-4990-9497-7105C589EC1F}" dt="2021-12-03T21:02:24.793" v="76" actId="478"/>
          <ac:spMkLst>
            <pc:docMk/>
            <pc:sldMk cId="1429390259" sldId="260"/>
            <ac:spMk id="9" creationId="{FF863B65-923D-44CD-AB45-D3F7A1D17FD4}"/>
          </ac:spMkLst>
        </pc:spChg>
        <pc:spChg chg="add mod">
          <ac:chgData name="Manohar Akula" userId="e9bbe20a1d8ec4a9" providerId="LiveId" clId="{5106AD99-8F2F-4990-9497-7105C589EC1F}" dt="2021-12-04T04:39:25.293" v="2900" actId="26606"/>
          <ac:spMkLst>
            <pc:docMk/>
            <pc:sldMk cId="1429390259" sldId="260"/>
            <ac:spMk id="10" creationId="{70D66B21-6BBB-4815-8F28-BCA8EC9DADFD}"/>
          </ac:spMkLst>
        </pc:spChg>
        <pc:spChg chg="add del mod">
          <ac:chgData name="Manohar Akula" userId="e9bbe20a1d8ec4a9" providerId="LiveId" clId="{5106AD99-8F2F-4990-9497-7105C589EC1F}" dt="2021-12-03T21:16:26.673" v="143" actId="767"/>
          <ac:spMkLst>
            <pc:docMk/>
            <pc:sldMk cId="1429390259" sldId="260"/>
            <ac:spMk id="11" creationId="{AC5D4EE6-D8CB-4ADB-AC3A-621C77A27D1D}"/>
          </ac:spMkLst>
        </pc:spChg>
        <pc:spChg chg="add del">
          <ac:chgData name="Manohar Akula" userId="e9bbe20a1d8ec4a9" providerId="LiveId" clId="{5106AD99-8F2F-4990-9497-7105C589EC1F}" dt="2021-12-04T04:39:16.118" v="2896" actId="26606"/>
          <ac:spMkLst>
            <pc:docMk/>
            <pc:sldMk cId="1429390259" sldId="260"/>
            <ac:spMk id="12" creationId="{50E53EDA-3B94-4F6B-9E86-D3BB9EBB9616}"/>
          </ac:spMkLst>
        </pc:spChg>
        <pc:spChg chg="add del">
          <ac:chgData name="Manohar Akula" userId="e9bbe20a1d8ec4a9" providerId="LiveId" clId="{5106AD99-8F2F-4990-9497-7105C589EC1F}" dt="2021-12-03T21:16:31.350" v="145" actId="22"/>
          <ac:spMkLst>
            <pc:docMk/>
            <pc:sldMk cId="1429390259" sldId="260"/>
            <ac:spMk id="13" creationId="{4C9B4CC2-2D3D-4E7F-8389-83A92E358234}"/>
          </ac:spMkLst>
        </pc:spChg>
        <pc:spChg chg="add del">
          <ac:chgData name="Manohar Akula" userId="e9bbe20a1d8ec4a9" providerId="LiveId" clId="{5106AD99-8F2F-4990-9497-7105C589EC1F}" dt="2021-12-04T04:39:25.293" v="2900" actId="26606"/>
          <ac:spMkLst>
            <pc:docMk/>
            <pc:sldMk cId="1429390259" sldId="260"/>
            <ac:spMk id="14" creationId="{8B2A8B43-E288-418B-8561-C979F7B9CC4B}"/>
          </ac:spMkLst>
        </pc:spChg>
        <pc:spChg chg="add del">
          <ac:chgData name="Manohar Akula" userId="e9bbe20a1d8ec4a9" providerId="LiveId" clId="{5106AD99-8F2F-4990-9497-7105C589EC1F}" dt="2021-12-03T21:16:37.898" v="147" actId="22"/>
          <ac:spMkLst>
            <pc:docMk/>
            <pc:sldMk cId="1429390259" sldId="260"/>
            <ac:spMk id="15" creationId="{B0485FA3-67F6-4D5F-91D8-7E99C5B90F95}"/>
          </ac:spMkLst>
        </pc:spChg>
        <pc:spChg chg="add del">
          <ac:chgData name="Manohar Akula" userId="e9bbe20a1d8ec4a9" providerId="LiveId" clId="{5106AD99-8F2F-4990-9497-7105C589EC1F}" dt="2021-12-04T04:39:25.293" v="2900" actId="26606"/>
          <ac:spMkLst>
            <pc:docMk/>
            <pc:sldMk cId="1429390259" sldId="260"/>
            <ac:spMk id="18" creationId="{F40D237A-4D9F-42DC-BAEB-E07EDD74BE26}"/>
          </ac:spMkLst>
        </pc:spChg>
        <pc:spChg chg="add del">
          <ac:chgData name="Manohar Akula" userId="e9bbe20a1d8ec4a9" providerId="LiveId" clId="{5106AD99-8F2F-4990-9497-7105C589EC1F}" dt="2021-12-04T04:39:18.919" v="2898" actId="26606"/>
          <ac:spMkLst>
            <pc:docMk/>
            <pc:sldMk cId="1429390259" sldId="260"/>
            <ac:spMk id="20" creationId="{E1EB41F2-E181-4D4D-9131-A30F6B0AE596}"/>
          </ac:spMkLst>
        </pc:spChg>
        <pc:spChg chg="add del">
          <ac:chgData name="Manohar Akula" userId="e9bbe20a1d8ec4a9" providerId="LiveId" clId="{5106AD99-8F2F-4990-9497-7105C589EC1F}" dt="2021-12-04T04:39:18.919" v="2898" actId="26606"/>
          <ac:spMkLst>
            <pc:docMk/>
            <pc:sldMk cId="1429390259" sldId="260"/>
            <ac:spMk id="21" creationId="{3D63CC92-C517-4C71-9222-4579252CD62E}"/>
          </ac:spMkLst>
        </pc:spChg>
        <pc:graphicFrameChg chg="del mod">
          <ac:chgData name="Manohar Akula" userId="e9bbe20a1d8ec4a9" providerId="LiveId" clId="{5106AD99-8F2F-4990-9497-7105C589EC1F}" dt="2021-12-03T21:01:43.064" v="62" actId="478"/>
          <ac:graphicFrameMkLst>
            <pc:docMk/>
            <pc:sldMk cId="1429390259" sldId="260"/>
            <ac:graphicFrameMk id="6" creationId="{B969B0A3-888C-49AE-AB43-78DF29C9BE9B}"/>
          </ac:graphicFrameMkLst>
        </pc:graphicFrameChg>
        <pc:picChg chg="add del">
          <ac:chgData name="Manohar Akula" userId="e9bbe20a1d8ec4a9" providerId="LiveId" clId="{5106AD99-8F2F-4990-9497-7105C589EC1F}" dt="2021-12-04T04:39:25.293" v="2900" actId="26606"/>
          <ac:picMkLst>
            <pc:docMk/>
            <pc:sldMk cId="1429390259" sldId="260"/>
            <ac:picMk id="16" creationId="{82584CD3-40DA-4BB8-B4B7-D8D04BB31B4D}"/>
          </ac:picMkLst>
        </pc:picChg>
        <pc:picChg chg="add del">
          <ac:chgData name="Manohar Akula" userId="e9bbe20a1d8ec4a9" providerId="LiveId" clId="{5106AD99-8F2F-4990-9497-7105C589EC1F}" dt="2021-12-04T04:39:18.919" v="2898" actId="26606"/>
          <ac:picMkLst>
            <pc:docMk/>
            <pc:sldMk cId="1429390259" sldId="260"/>
            <ac:picMk id="19" creationId="{40A39FDC-39F4-4CB7-873B-8D786EC02516}"/>
          </ac:picMkLst>
        </pc:picChg>
        <pc:cxnChg chg="add del">
          <ac:chgData name="Manohar Akula" userId="e9bbe20a1d8ec4a9" providerId="LiveId" clId="{5106AD99-8F2F-4990-9497-7105C589EC1F}" dt="2021-12-04T04:39:16.118" v="2896" actId="26606"/>
          <ac:cxnSpMkLst>
            <pc:docMk/>
            <pc:sldMk cId="1429390259" sldId="260"/>
            <ac:cxnSpMk id="17" creationId="{30EFD79F-7790-479B-B7DB-BD0D8C101DDD}"/>
          </ac:cxnSpMkLst>
        </pc:cxnChg>
      </pc:sldChg>
      <pc:sldChg chg="addSp delSp modSp mod">
        <pc:chgData name="Manohar Akula" userId="e9bbe20a1d8ec4a9" providerId="LiveId" clId="{5106AD99-8F2F-4990-9497-7105C589EC1F}" dt="2021-12-03T21:58:49.233" v="594" actId="1076"/>
        <pc:sldMkLst>
          <pc:docMk/>
          <pc:sldMk cId="1974828406" sldId="264"/>
        </pc:sldMkLst>
        <pc:spChg chg="del">
          <ac:chgData name="Manohar Akula" userId="e9bbe20a1d8ec4a9" providerId="LiveId" clId="{5106AD99-8F2F-4990-9497-7105C589EC1F}" dt="2021-12-03T21:00:04.296" v="56" actId="478"/>
          <ac:spMkLst>
            <pc:docMk/>
            <pc:sldMk cId="1974828406" sldId="264"/>
            <ac:spMk id="2" creationId="{144E241E-3110-4B1C-B9B0-F17B90FEEC1D}"/>
          </ac:spMkLst>
        </pc:spChg>
        <pc:spChg chg="add del mod">
          <ac:chgData name="Manohar Akula" userId="e9bbe20a1d8ec4a9" providerId="LiveId" clId="{5106AD99-8F2F-4990-9497-7105C589EC1F}" dt="2021-12-03T21:00:04.296" v="56" actId="478"/>
          <ac:spMkLst>
            <pc:docMk/>
            <pc:sldMk cId="1974828406" sldId="264"/>
            <ac:spMk id="6" creationId="{0D4413D7-9808-4616-883B-23E344CA8492}"/>
          </ac:spMkLst>
        </pc:spChg>
        <pc:spChg chg="add del mod">
          <ac:chgData name="Manohar Akula" userId="e9bbe20a1d8ec4a9" providerId="LiveId" clId="{5106AD99-8F2F-4990-9497-7105C589EC1F}" dt="2021-12-03T21:33:35.078" v="325" actId="478"/>
          <ac:spMkLst>
            <pc:docMk/>
            <pc:sldMk cId="1974828406" sldId="264"/>
            <ac:spMk id="8" creationId="{BEAE82B4-3ADF-46E6-8D1E-25A7BC127BCD}"/>
          </ac:spMkLst>
        </pc:spChg>
        <pc:spChg chg="add del mod">
          <ac:chgData name="Manohar Akula" userId="e9bbe20a1d8ec4a9" providerId="LiveId" clId="{5106AD99-8F2F-4990-9497-7105C589EC1F}" dt="2021-12-03T21:33:35.078" v="325" actId="478"/>
          <ac:spMkLst>
            <pc:docMk/>
            <pc:sldMk cId="1974828406" sldId="264"/>
            <ac:spMk id="10" creationId="{B52EDDC2-92EF-4AD4-B5A3-5FF0B5748488}"/>
          </ac:spMkLst>
        </pc:spChg>
        <pc:spChg chg="add del mod">
          <ac:chgData name="Manohar Akula" userId="e9bbe20a1d8ec4a9" providerId="LiveId" clId="{5106AD99-8F2F-4990-9497-7105C589EC1F}" dt="2021-12-03T21:33:35.078" v="325" actId="478"/>
          <ac:spMkLst>
            <pc:docMk/>
            <pc:sldMk cId="1974828406" sldId="264"/>
            <ac:spMk id="11" creationId="{B4CD51E5-5C5A-4C5B-A4C2-FBD6DE04C6BE}"/>
          </ac:spMkLst>
        </pc:spChg>
        <pc:spChg chg="add mod">
          <ac:chgData name="Manohar Akula" userId="e9bbe20a1d8ec4a9" providerId="LiveId" clId="{5106AD99-8F2F-4990-9497-7105C589EC1F}" dt="2021-12-03T21:57:59.941" v="582" actId="20577"/>
          <ac:spMkLst>
            <pc:docMk/>
            <pc:sldMk cId="1974828406" sldId="264"/>
            <ac:spMk id="12" creationId="{7028660D-B858-4B22-93D7-941952596D74}"/>
          </ac:spMkLst>
        </pc:spChg>
        <pc:graphicFrameChg chg="del mod">
          <ac:chgData name="Manohar Akula" userId="e9bbe20a1d8ec4a9" providerId="LiveId" clId="{5106AD99-8F2F-4990-9497-7105C589EC1F}" dt="2021-12-03T21:00:04.296" v="56" actId="478"/>
          <ac:graphicFrameMkLst>
            <pc:docMk/>
            <pc:sldMk cId="1974828406" sldId="264"/>
            <ac:graphicFrameMk id="5" creationId="{21A182E9-AC38-4344-9247-5AB4B8F03A26}"/>
          </ac:graphicFrameMkLst>
        </pc:graphicFrameChg>
        <pc:picChg chg="del mod">
          <ac:chgData name="Manohar Akula" userId="e9bbe20a1d8ec4a9" providerId="LiveId" clId="{5106AD99-8F2F-4990-9497-7105C589EC1F}" dt="2021-12-03T20:59:56.879" v="54" actId="478"/>
          <ac:picMkLst>
            <pc:docMk/>
            <pc:sldMk cId="1974828406" sldId="264"/>
            <ac:picMk id="4" creationId="{2739CFE1-3E46-48B5-9BDB-769492BA7A53}"/>
          </ac:picMkLst>
        </pc:picChg>
        <pc:picChg chg="add del mod">
          <ac:chgData name="Manohar Akula" userId="e9bbe20a1d8ec4a9" providerId="LiveId" clId="{5106AD99-8F2F-4990-9497-7105C589EC1F}" dt="2021-12-03T21:49:14.175" v="488" actId="478"/>
          <ac:picMkLst>
            <pc:docMk/>
            <pc:sldMk cId="1974828406" sldId="264"/>
            <ac:picMk id="14" creationId="{DF848B34-0281-44A4-8C51-A49E024975BB}"/>
          </ac:picMkLst>
        </pc:picChg>
        <pc:picChg chg="add del mod">
          <ac:chgData name="Manohar Akula" userId="e9bbe20a1d8ec4a9" providerId="LiveId" clId="{5106AD99-8F2F-4990-9497-7105C589EC1F}" dt="2021-12-03T21:49:15.100" v="489" actId="478"/>
          <ac:picMkLst>
            <pc:docMk/>
            <pc:sldMk cId="1974828406" sldId="264"/>
            <ac:picMk id="16" creationId="{BADE8375-9B3D-483E-B99A-11341BFCF29A}"/>
          </ac:picMkLst>
        </pc:picChg>
        <pc:picChg chg="add del mod">
          <ac:chgData name="Manohar Akula" userId="e9bbe20a1d8ec4a9" providerId="LiveId" clId="{5106AD99-8F2F-4990-9497-7105C589EC1F}" dt="2021-12-03T21:49:14.175" v="488" actId="478"/>
          <ac:picMkLst>
            <pc:docMk/>
            <pc:sldMk cId="1974828406" sldId="264"/>
            <ac:picMk id="18" creationId="{501B0BA8-D5E6-4DC7-BB75-C87BEAD5ECD2}"/>
          </ac:picMkLst>
        </pc:picChg>
        <pc:picChg chg="add del mod">
          <ac:chgData name="Manohar Akula" userId="e9bbe20a1d8ec4a9" providerId="LiveId" clId="{5106AD99-8F2F-4990-9497-7105C589EC1F}" dt="2021-12-03T21:49:14.175" v="488" actId="478"/>
          <ac:picMkLst>
            <pc:docMk/>
            <pc:sldMk cId="1974828406" sldId="264"/>
            <ac:picMk id="20" creationId="{29C7DC39-338B-4C9C-BFC1-E69EFF862D06}"/>
          </ac:picMkLst>
        </pc:picChg>
        <pc:picChg chg="add del mod">
          <ac:chgData name="Manohar Akula" userId="e9bbe20a1d8ec4a9" providerId="LiveId" clId="{5106AD99-8F2F-4990-9497-7105C589EC1F}" dt="2021-12-03T21:54:04.742" v="533"/>
          <ac:picMkLst>
            <pc:docMk/>
            <pc:sldMk cId="1974828406" sldId="264"/>
            <ac:picMk id="21" creationId="{9D2932AC-049C-4E90-AEBF-73B1513E6F19}"/>
          </ac:picMkLst>
        </pc:picChg>
        <pc:picChg chg="add del mod">
          <ac:chgData name="Manohar Akula" userId="e9bbe20a1d8ec4a9" providerId="LiveId" clId="{5106AD99-8F2F-4990-9497-7105C589EC1F}" dt="2021-12-03T21:54:04.742" v="533"/>
          <ac:picMkLst>
            <pc:docMk/>
            <pc:sldMk cId="1974828406" sldId="264"/>
            <ac:picMk id="22" creationId="{9D8EA02F-449E-4B38-BDD7-F5E084764782}"/>
          </ac:picMkLst>
        </pc:picChg>
        <pc:picChg chg="add del mod">
          <ac:chgData name="Manohar Akula" userId="e9bbe20a1d8ec4a9" providerId="LiveId" clId="{5106AD99-8F2F-4990-9497-7105C589EC1F}" dt="2021-12-03T21:54:04.742" v="533"/>
          <ac:picMkLst>
            <pc:docMk/>
            <pc:sldMk cId="1974828406" sldId="264"/>
            <ac:picMk id="23" creationId="{DFB93561-F910-4E09-AFEA-44CBA6F3552B}"/>
          </ac:picMkLst>
        </pc:picChg>
        <pc:picChg chg="add del mod">
          <ac:chgData name="Manohar Akula" userId="e9bbe20a1d8ec4a9" providerId="LiveId" clId="{5106AD99-8F2F-4990-9497-7105C589EC1F}" dt="2021-12-03T21:54:04.742" v="533"/>
          <ac:picMkLst>
            <pc:docMk/>
            <pc:sldMk cId="1974828406" sldId="264"/>
            <ac:picMk id="24" creationId="{518C17F8-72C1-4D31-A8AE-A85AD5EDBE21}"/>
          </ac:picMkLst>
        </pc:picChg>
        <pc:picChg chg="add mod">
          <ac:chgData name="Manohar Akula" userId="e9bbe20a1d8ec4a9" providerId="LiveId" clId="{5106AD99-8F2F-4990-9497-7105C589EC1F}" dt="2021-12-03T21:58:44.210" v="591" actId="1076"/>
          <ac:picMkLst>
            <pc:docMk/>
            <pc:sldMk cId="1974828406" sldId="264"/>
            <ac:picMk id="25" creationId="{C11963C5-1A1C-45AA-8A6D-76CE6D2D732E}"/>
          </ac:picMkLst>
        </pc:picChg>
        <pc:picChg chg="add mod">
          <ac:chgData name="Manohar Akula" userId="e9bbe20a1d8ec4a9" providerId="LiveId" clId="{5106AD99-8F2F-4990-9497-7105C589EC1F}" dt="2021-12-03T21:58:46.442" v="592" actId="1076"/>
          <ac:picMkLst>
            <pc:docMk/>
            <pc:sldMk cId="1974828406" sldId="264"/>
            <ac:picMk id="26" creationId="{B14FEB24-22D2-40A0-A97D-FFFEF4772E7A}"/>
          </ac:picMkLst>
        </pc:picChg>
        <pc:picChg chg="add mod">
          <ac:chgData name="Manohar Akula" userId="e9bbe20a1d8ec4a9" providerId="LiveId" clId="{5106AD99-8F2F-4990-9497-7105C589EC1F}" dt="2021-12-03T21:58:47.830" v="593" actId="1076"/>
          <ac:picMkLst>
            <pc:docMk/>
            <pc:sldMk cId="1974828406" sldId="264"/>
            <ac:picMk id="27" creationId="{6D4F3A5A-2E11-4A3C-93BA-3FD7DA897383}"/>
          </ac:picMkLst>
        </pc:picChg>
        <pc:picChg chg="add mod">
          <ac:chgData name="Manohar Akula" userId="e9bbe20a1d8ec4a9" providerId="LiveId" clId="{5106AD99-8F2F-4990-9497-7105C589EC1F}" dt="2021-12-03T21:58:49.233" v="594" actId="1076"/>
          <ac:picMkLst>
            <pc:docMk/>
            <pc:sldMk cId="1974828406" sldId="264"/>
            <ac:picMk id="28" creationId="{58509F8D-8CAE-4D19-B9E0-086B7D962910}"/>
          </ac:picMkLst>
        </pc:picChg>
      </pc:sldChg>
      <pc:sldChg chg="del">
        <pc:chgData name="Manohar Akula" userId="e9bbe20a1d8ec4a9" providerId="LiveId" clId="{5106AD99-8F2F-4990-9497-7105C589EC1F}" dt="2021-12-03T21:47:14.420" v="448" actId="47"/>
        <pc:sldMkLst>
          <pc:docMk/>
          <pc:sldMk cId="2939930866" sldId="274"/>
        </pc:sldMkLst>
      </pc:sldChg>
      <pc:sldChg chg="addSp delSp modSp new del mod setBg">
        <pc:chgData name="Manohar Akula" userId="e9bbe20a1d8ec4a9" providerId="LiveId" clId="{5106AD99-8F2F-4990-9497-7105C589EC1F}" dt="2021-12-03T21:58:25.780" v="588" actId="47"/>
        <pc:sldMkLst>
          <pc:docMk/>
          <pc:sldMk cId="2229213536" sldId="275"/>
        </pc:sldMkLst>
        <pc:spChg chg="del mod">
          <ac:chgData name="Manohar Akula" userId="e9bbe20a1d8ec4a9" providerId="LiveId" clId="{5106AD99-8F2F-4990-9497-7105C589EC1F}" dt="2021-12-03T21:54:30.532" v="534" actId="478"/>
          <ac:spMkLst>
            <pc:docMk/>
            <pc:sldMk cId="2229213536" sldId="275"/>
            <ac:spMk id="2" creationId="{E85EF52D-E935-43E9-8617-99991305D42B}"/>
          </ac:spMkLst>
        </pc:spChg>
        <pc:spChg chg="del mod ord">
          <ac:chgData name="Manohar Akula" userId="e9bbe20a1d8ec4a9" providerId="LiveId" clId="{5106AD99-8F2F-4990-9497-7105C589EC1F}" dt="2021-12-03T21:54:30.532" v="534" actId="478"/>
          <ac:spMkLst>
            <pc:docMk/>
            <pc:sldMk cId="2229213536" sldId="275"/>
            <ac:spMk id="3" creationId="{63206C9D-1A92-47A2-BA43-286EBF4DEEA5}"/>
          </ac:spMkLst>
        </pc:spChg>
        <pc:spChg chg="add">
          <ac:chgData name="Manohar Akula" userId="e9bbe20a1d8ec4a9" providerId="LiveId" clId="{5106AD99-8F2F-4990-9497-7105C589EC1F}" dt="2021-12-03T21:49:07.911" v="487" actId="26606"/>
          <ac:spMkLst>
            <pc:docMk/>
            <pc:sldMk cId="2229213536" sldId="275"/>
            <ac:spMk id="12" creationId="{1E810799-53B3-48A3-B8B6-233E2C31EC8D}"/>
          </ac:spMkLst>
        </pc:spChg>
        <pc:spChg chg="add">
          <ac:chgData name="Manohar Akula" userId="e9bbe20a1d8ec4a9" providerId="LiveId" clId="{5106AD99-8F2F-4990-9497-7105C589EC1F}" dt="2021-12-03T21:49:07.911" v="487" actId="26606"/>
          <ac:spMkLst>
            <pc:docMk/>
            <pc:sldMk cId="2229213536" sldId="275"/>
            <ac:spMk id="14" creationId="{55DAC066-83AD-4523-8B30-7BDAF0EA5D3E}"/>
          </ac:spMkLst>
        </pc:spChg>
        <pc:spChg chg="add">
          <ac:chgData name="Manohar Akula" userId="e9bbe20a1d8ec4a9" providerId="LiveId" clId="{5106AD99-8F2F-4990-9497-7105C589EC1F}" dt="2021-12-03T21:49:07.911" v="487" actId="26606"/>
          <ac:spMkLst>
            <pc:docMk/>
            <pc:sldMk cId="2229213536" sldId="275"/>
            <ac:spMk id="16" creationId="{D2645148-2B7E-4CB8-B463-1E628D4EF41D}"/>
          </ac:spMkLst>
        </pc:spChg>
        <pc:spChg chg="add">
          <ac:chgData name="Manohar Akula" userId="e9bbe20a1d8ec4a9" providerId="LiveId" clId="{5106AD99-8F2F-4990-9497-7105C589EC1F}" dt="2021-12-03T21:49:07.911" v="487" actId="26606"/>
          <ac:spMkLst>
            <pc:docMk/>
            <pc:sldMk cId="2229213536" sldId="275"/>
            <ac:spMk id="18" creationId="{D6F48197-D2EA-41BB-BC18-A827530088CC}"/>
          </ac:spMkLst>
        </pc:spChg>
        <pc:picChg chg="add mod ord">
          <ac:chgData name="Manohar Akula" userId="e9bbe20a1d8ec4a9" providerId="LiveId" clId="{5106AD99-8F2F-4990-9497-7105C589EC1F}" dt="2021-12-03T21:49:07.911" v="487" actId="26606"/>
          <ac:picMkLst>
            <pc:docMk/>
            <pc:sldMk cId="2229213536" sldId="275"/>
            <ac:picMk id="4" creationId="{C5CDDA43-BFBF-4FE9-A4BC-2828E09BAF7B}"/>
          </ac:picMkLst>
        </pc:picChg>
        <pc:picChg chg="add mod ord">
          <ac:chgData name="Manohar Akula" userId="e9bbe20a1d8ec4a9" providerId="LiveId" clId="{5106AD99-8F2F-4990-9497-7105C589EC1F}" dt="2021-12-03T21:49:07.911" v="487" actId="26606"/>
          <ac:picMkLst>
            <pc:docMk/>
            <pc:sldMk cId="2229213536" sldId="275"/>
            <ac:picMk id="5" creationId="{67BC24C8-B3DF-4117-AF46-8069FF6810EC}"/>
          </ac:picMkLst>
        </pc:picChg>
        <pc:picChg chg="add mod ord">
          <ac:chgData name="Manohar Akula" userId="e9bbe20a1d8ec4a9" providerId="LiveId" clId="{5106AD99-8F2F-4990-9497-7105C589EC1F}" dt="2021-12-03T21:49:07.911" v="487" actId="26606"/>
          <ac:picMkLst>
            <pc:docMk/>
            <pc:sldMk cId="2229213536" sldId="275"/>
            <ac:picMk id="6" creationId="{7DAB2D71-0A18-450D-9C92-148150D577EE}"/>
          </ac:picMkLst>
        </pc:picChg>
        <pc:picChg chg="add mod">
          <ac:chgData name="Manohar Akula" userId="e9bbe20a1d8ec4a9" providerId="LiveId" clId="{5106AD99-8F2F-4990-9497-7105C589EC1F}" dt="2021-12-03T21:49:07.911" v="487" actId="26606"/>
          <ac:picMkLst>
            <pc:docMk/>
            <pc:sldMk cId="2229213536" sldId="275"/>
            <ac:picMk id="7" creationId="{2F667068-47C2-4A63-ABF3-54091FC7A3D2}"/>
          </ac:picMkLst>
        </pc:picChg>
      </pc:sldChg>
      <pc:sldChg chg="addSp modSp new del mod setBg">
        <pc:chgData name="Manohar Akula" userId="e9bbe20a1d8ec4a9" providerId="LiveId" clId="{5106AD99-8F2F-4990-9497-7105C589EC1F}" dt="2021-12-03T21:58:27.671" v="589" actId="47"/>
        <pc:sldMkLst>
          <pc:docMk/>
          <pc:sldMk cId="1166329944" sldId="276"/>
        </pc:sldMkLst>
        <pc:spChg chg="mod">
          <ac:chgData name="Manohar Akula" userId="e9bbe20a1d8ec4a9" providerId="LiveId" clId="{5106AD99-8F2F-4990-9497-7105C589EC1F}" dt="2021-12-03T21:57:20.415" v="571" actId="26606"/>
          <ac:spMkLst>
            <pc:docMk/>
            <pc:sldMk cId="1166329944" sldId="276"/>
            <ac:spMk id="2" creationId="{30BBAFCC-1254-4E08-BF48-2524C19725EA}"/>
          </ac:spMkLst>
        </pc:spChg>
        <pc:spChg chg="mod">
          <ac:chgData name="Manohar Akula" userId="e9bbe20a1d8ec4a9" providerId="LiveId" clId="{5106AD99-8F2F-4990-9497-7105C589EC1F}" dt="2021-12-03T21:57:20.415" v="571" actId="26606"/>
          <ac:spMkLst>
            <pc:docMk/>
            <pc:sldMk cId="1166329944" sldId="276"/>
            <ac:spMk id="3" creationId="{85FF0F37-E141-423D-8B81-006AC3506B12}"/>
          </ac:spMkLst>
        </pc:spChg>
        <pc:picChg chg="add mod">
          <ac:chgData name="Manohar Akula" userId="e9bbe20a1d8ec4a9" providerId="LiveId" clId="{5106AD99-8F2F-4990-9497-7105C589EC1F}" dt="2021-12-03T21:57:20.415" v="571" actId="26606"/>
          <ac:picMkLst>
            <pc:docMk/>
            <pc:sldMk cId="1166329944" sldId="276"/>
            <ac:picMk id="4" creationId="{D5984208-5B48-4344-AAC6-E0F5E0A76ED8}"/>
          </ac:picMkLst>
        </pc:picChg>
        <pc:picChg chg="add mod ord">
          <ac:chgData name="Manohar Akula" userId="e9bbe20a1d8ec4a9" providerId="LiveId" clId="{5106AD99-8F2F-4990-9497-7105C589EC1F}" dt="2021-12-03T21:57:20.415" v="571" actId="26606"/>
          <ac:picMkLst>
            <pc:docMk/>
            <pc:sldMk cId="1166329944" sldId="276"/>
            <ac:picMk id="5" creationId="{F68B2510-BF1A-487F-8895-C6F2699D78D2}"/>
          </ac:picMkLst>
        </pc:picChg>
        <pc:picChg chg="add mod">
          <ac:chgData name="Manohar Akula" userId="e9bbe20a1d8ec4a9" providerId="LiveId" clId="{5106AD99-8F2F-4990-9497-7105C589EC1F}" dt="2021-12-03T21:57:20.415" v="571" actId="26606"/>
          <ac:picMkLst>
            <pc:docMk/>
            <pc:sldMk cId="1166329944" sldId="276"/>
            <ac:picMk id="6" creationId="{ED1B78AB-4BF3-4195-BC99-91E5ECCA661E}"/>
          </ac:picMkLst>
        </pc:picChg>
        <pc:picChg chg="add mod">
          <ac:chgData name="Manohar Akula" userId="e9bbe20a1d8ec4a9" providerId="LiveId" clId="{5106AD99-8F2F-4990-9497-7105C589EC1F}" dt="2021-12-03T21:57:20.415" v="571" actId="26606"/>
          <ac:picMkLst>
            <pc:docMk/>
            <pc:sldMk cId="1166329944" sldId="276"/>
            <ac:picMk id="7" creationId="{8579C961-7641-49B8-A681-51F6903E8BE6}"/>
          </ac:picMkLst>
        </pc:picChg>
      </pc:sldChg>
      <pc:sldChg chg="addSp delSp modSp new mod setBg">
        <pc:chgData name="Manohar Akula" userId="e9bbe20a1d8ec4a9" providerId="LiveId" clId="{5106AD99-8F2F-4990-9497-7105C589EC1F}" dt="2021-12-04T01:38:49.759" v="2163" actId="26606"/>
        <pc:sldMkLst>
          <pc:docMk/>
          <pc:sldMk cId="1484678625" sldId="277"/>
        </pc:sldMkLst>
        <pc:spChg chg="del mod">
          <ac:chgData name="Manohar Akula" userId="e9bbe20a1d8ec4a9" providerId="LiveId" clId="{5106AD99-8F2F-4990-9497-7105C589EC1F}" dt="2021-12-03T23:28:34.487" v="1112" actId="478"/>
          <ac:spMkLst>
            <pc:docMk/>
            <pc:sldMk cId="1484678625" sldId="277"/>
            <ac:spMk id="2" creationId="{872FAFD2-2028-46A6-8BD5-68F6263369E1}"/>
          </ac:spMkLst>
        </pc:spChg>
        <pc:spChg chg="del mod">
          <ac:chgData name="Manohar Akula" userId="e9bbe20a1d8ec4a9" providerId="LiveId" clId="{5106AD99-8F2F-4990-9497-7105C589EC1F}" dt="2021-12-03T22:00:25.740" v="608" actId="478"/>
          <ac:spMkLst>
            <pc:docMk/>
            <pc:sldMk cId="1484678625" sldId="277"/>
            <ac:spMk id="3" creationId="{0F45E5F8-142A-4CD6-8FF7-A9CE3A2F597C}"/>
          </ac:spMkLst>
        </pc:spChg>
        <pc:spChg chg="add del mod">
          <ac:chgData name="Manohar Akula" userId="e9bbe20a1d8ec4a9" providerId="LiveId" clId="{5106AD99-8F2F-4990-9497-7105C589EC1F}" dt="2021-12-03T23:28:34.487" v="1112" actId="478"/>
          <ac:spMkLst>
            <pc:docMk/>
            <pc:sldMk cId="1484678625" sldId="277"/>
            <ac:spMk id="4" creationId="{E395DE59-9838-4C7D-9EA4-C3C6A103CB82}"/>
          </ac:spMkLst>
        </pc:spChg>
        <pc:spChg chg="add mod">
          <ac:chgData name="Manohar Akula" userId="e9bbe20a1d8ec4a9" providerId="LiveId" clId="{5106AD99-8F2F-4990-9497-7105C589EC1F}" dt="2021-12-04T01:38:49.759" v="2163" actId="26606"/>
          <ac:spMkLst>
            <pc:docMk/>
            <pc:sldMk cId="1484678625" sldId="277"/>
            <ac:spMk id="6" creationId="{A7FDED5D-E57F-4A49-B472-17188004CDE2}"/>
          </ac:spMkLst>
        </pc:spChg>
        <pc:spChg chg="add del">
          <ac:chgData name="Manohar Akula" userId="e9bbe20a1d8ec4a9" providerId="LiveId" clId="{5106AD99-8F2F-4990-9497-7105C589EC1F}" dt="2021-12-04T01:38:47.487" v="2155" actId="26606"/>
          <ac:spMkLst>
            <pc:docMk/>
            <pc:sldMk cId="1484678625" sldId="277"/>
            <ac:spMk id="11" creationId="{50E53EDA-3B94-4F6B-9E86-D3BB9EBB9616}"/>
          </ac:spMkLst>
        </pc:spChg>
        <pc:spChg chg="add del">
          <ac:chgData name="Manohar Akula" userId="e9bbe20a1d8ec4a9" providerId="LiveId" clId="{5106AD99-8F2F-4990-9497-7105C589EC1F}" dt="2021-12-04T01:38:48.037" v="2157" actId="26606"/>
          <ac:spMkLst>
            <pc:docMk/>
            <pc:sldMk cId="1484678625" sldId="277"/>
            <ac:spMk id="15" creationId="{D58C5A54-E70B-4B9B-A7FE-D3A05561BFD8}"/>
          </ac:spMkLst>
        </pc:spChg>
        <pc:spChg chg="add del">
          <ac:chgData name="Manohar Akula" userId="e9bbe20a1d8ec4a9" providerId="LiveId" clId="{5106AD99-8F2F-4990-9497-7105C589EC1F}" dt="2021-12-04T01:38:48.037" v="2157" actId="26606"/>
          <ac:spMkLst>
            <pc:docMk/>
            <pc:sldMk cId="1484678625" sldId="277"/>
            <ac:spMk id="16" creationId="{66B5BE70-4451-4286-9D79-27C26F755FAC}"/>
          </ac:spMkLst>
        </pc:spChg>
        <pc:spChg chg="add del">
          <ac:chgData name="Manohar Akula" userId="e9bbe20a1d8ec4a9" providerId="LiveId" clId="{5106AD99-8F2F-4990-9497-7105C589EC1F}" dt="2021-12-04T01:38:48.537" v="2160" actId="26606"/>
          <ac:spMkLst>
            <pc:docMk/>
            <pc:sldMk cId="1484678625" sldId="277"/>
            <ac:spMk id="19" creationId="{C1709A45-C6F3-4CEE-AA0F-887FAC5CAE7D}"/>
          </ac:spMkLst>
        </pc:spChg>
        <pc:picChg chg="add del">
          <ac:chgData name="Manohar Akula" userId="e9bbe20a1d8ec4a9" providerId="LiveId" clId="{5106AD99-8F2F-4990-9497-7105C589EC1F}" dt="2021-12-04T01:38:48.037" v="2157" actId="26606"/>
          <ac:picMkLst>
            <pc:docMk/>
            <pc:sldMk cId="1484678625" sldId="277"/>
            <ac:picMk id="17" creationId="{8176C668-3F88-414B-AAEE-1785E38D5D59}"/>
          </ac:picMkLst>
        </pc:picChg>
        <pc:cxnChg chg="add del">
          <ac:chgData name="Manohar Akula" userId="e9bbe20a1d8ec4a9" providerId="LiveId" clId="{5106AD99-8F2F-4990-9497-7105C589EC1F}" dt="2021-12-04T01:38:47.487" v="2155" actId="26606"/>
          <ac:cxnSpMkLst>
            <pc:docMk/>
            <pc:sldMk cId="1484678625" sldId="277"/>
            <ac:cxnSpMk id="13" creationId="{30EFD79F-7790-479B-B7DB-BD0D8C101DDD}"/>
          </ac:cxnSpMkLst>
        </pc:cxnChg>
        <pc:cxnChg chg="add del">
          <ac:chgData name="Manohar Akula" userId="e9bbe20a1d8ec4a9" providerId="LiveId" clId="{5106AD99-8F2F-4990-9497-7105C589EC1F}" dt="2021-12-04T01:38:48.537" v="2160" actId="26606"/>
          <ac:cxnSpMkLst>
            <pc:docMk/>
            <pc:sldMk cId="1484678625" sldId="277"/>
            <ac:cxnSpMk id="20" creationId="{26E963D7-0A73-484A-B8A2-DDBFEA123C2F}"/>
          </ac:cxnSpMkLst>
        </pc:cxnChg>
      </pc:sldChg>
      <pc:sldChg chg="addSp delSp modSp new mod ord">
        <pc:chgData name="Manohar Akula" userId="e9bbe20a1d8ec4a9" providerId="LiveId" clId="{5106AD99-8F2F-4990-9497-7105C589EC1F}" dt="2021-12-04T02:04:10.817" v="2539" actId="1076"/>
        <pc:sldMkLst>
          <pc:docMk/>
          <pc:sldMk cId="1874050753" sldId="278"/>
        </pc:sldMkLst>
        <pc:spChg chg="del">
          <ac:chgData name="Manohar Akula" userId="e9bbe20a1d8ec4a9" providerId="LiveId" clId="{5106AD99-8F2F-4990-9497-7105C589EC1F}" dt="2021-12-03T22:32:40.066" v="642" actId="478"/>
          <ac:spMkLst>
            <pc:docMk/>
            <pc:sldMk cId="1874050753" sldId="278"/>
            <ac:spMk id="2" creationId="{1EEAFF93-1CB6-45CC-A0A5-C67C7DBC210D}"/>
          </ac:spMkLst>
        </pc:spChg>
        <pc:spChg chg="del">
          <ac:chgData name="Manohar Akula" userId="e9bbe20a1d8ec4a9" providerId="LiveId" clId="{5106AD99-8F2F-4990-9497-7105C589EC1F}" dt="2021-12-03T22:32:40.066" v="642" actId="478"/>
          <ac:spMkLst>
            <pc:docMk/>
            <pc:sldMk cId="1874050753" sldId="278"/>
            <ac:spMk id="3" creationId="{49B20572-5892-4A7E-B197-ADED2B76F54D}"/>
          </ac:spMkLst>
        </pc:spChg>
        <pc:spChg chg="add del mod">
          <ac:chgData name="Manohar Akula" userId="e9bbe20a1d8ec4a9" providerId="LiveId" clId="{5106AD99-8F2F-4990-9497-7105C589EC1F}" dt="2021-12-03T22:34:21.611" v="647"/>
          <ac:spMkLst>
            <pc:docMk/>
            <pc:sldMk cId="1874050753" sldId="278"/>
            <ac:spMk id="4" creationId="{32407D3C-EC8D-4F06-A441-E58EC624160D}"/>
          </ac:spMkLst>
        </pc:spChg>
        <pc:spChg chg="add del mod">
          <ac:chgData name="Manohar Akula" userId="e9bbe20a1d8ec4a9" providerId="LiveId" clId="{5106AD99-8F2F-4990-9497-7105C589EC1F}" dt="2021-12-03T22:35:41.070" v="655" actId="767"/>
          <ac:spMkLst>
            <pc:docMk/>
            <pc:sldMk cId="1874050753" sldId="278"/>
            <ac:spMk id="5" creationId="{430E4E75-2374-418E-9881-4892D84DB971}"/>
          </ac:spMkLst>
        </pc:spChg>
        <pc:spChg chg="add del">
          <ac:chgData name="Manohar Akula" userId="e9bbe20a1d8ec4a9" providerId="LiveId" clId="{5106AD99-8F2F-4990-9497-7105C589EC1F}" dt="2021-12-03T23:11:22.373" v="974" actId="22"/>
          <ac:spMkLst>
            <pc:docMk/>
            <pc:sldMk cId="1874050753" sldId="278"/>
            <ac:spMk id="10" creationId="{4E1B4AFD-5CA9-401D-8F95-46B9C71F58EC}"/>
          </ac:spMkLst>
        </pc:spChg>
        <pc:spChg chg="add mod">
          <ac:chgData name="Manohar Akula" userId="e9bbe20a1d8ec4a9" providerId="LiveId" clId="{5106AD99-8F2F-4990-9497-7105C589EC1F}" dt="2021-12-04T02:04:10.817" v="2539" actId="1076"/>
          <ac:spMkLst>
            <pc:docMk/>
            <pc:sldMk cId="1874050753" sldId="278"/>
            <ac:spMk id="12" creationId="{129F8BF8-82E0-4C16-A283-3C7FF6D1DF98}"/>
          </ac:spMkLst>
        </pc:spChg>
        <pc:graphicFrameChg chg="add del">
          <ac:chgData name="Manohar Akula" userId="e9bbe20a1d8ec4a9" providerId="LiveId" clId="{5106AD99-8F2F-4990-9497-7105C589EC1F}" dt="2021-12-03T22:35:21.072" v="652" actId="3680"/>
          <ac:graphicFrameMkLst>
            <pc:docMk/>
            <pc:sldMk cId="1874050753" sldId="278"/>
            <ac:graphicFrameMk id="6" creationId="{6A4099FF-FF28-49DF-AE27-5CEC85663A5B}"/>
          </ac:graphicFrameMkLst>
        </pc:graphicFrameChg>
        <pc:graphicFrameChg chg="add del">
          <ac:chgData name="Manohar Akula" userId="e9bbe20a1d8ec4a9" providerId="LiveId" clId="{5106AD99-8F2F-4990-9497-7105C589EC1F}" dt="2021-12-03T22:35:40.813" v="654" actId="3680"/>
          <ac:graphicFrameMkLst>
            <pc:docMk/>
            <pc:sldMk cId="1874050753" sldId="278"/>
            <ac:graphicFrameMk id="7" creationId="{8A4322E8-FAC2-48FB-AD64-E1265D753B8B}"/>
          </ac:graphicFrameMkLst>
        </pc:graphicFrameChg>
        <pc:graphicFrameChg chg="add del mod modGraphic">
          <ac:chgData name="Manohar Akula" userId="e9bbe20a1d8ec4a9" providerId="LiveId" clId="{5106AD99-8F2F-4990-9497-7105C589EC1F}" dt="2021-12-03T22:56:36.574" v="972" actId="478"/>
          <ac:graphicFrameMkLst>
            <pc:docMk/>
            <pc:sldMk cId="1874050753" sldId="278"/>
            <ac:graphicFrameMk id="8" creationId="{4512583F-8572-4DC6-89E9-6A3FBEC4A28E}"/>
          </ac:graphicFrameMkLst>
        </pc:graphicFrameChg>
      </pc:sldChg>
      <pc:sldChg chg="addSp delSp modSp new mod setBg setClrOvrMap delDesignElem">
        <pc:chgData name="Manohar Akula" userId="e9bbe20a1d8ec4a9" providerId="LiveId" clId="{5106AD99-8F2F-4990-9497-7105C589EC1F}" dt="2021-12-04T04:41:24.929" v="2909" actId="113"/>
        <pc:sldMkLst>
          <pc:docMk/>
          <pc:sldMk cId="1059816972" sldId="279"/>
        </pc:sldMkLst>
        <pc:spChg chg="del">
          <ac:chgData name="Manohar Akula" userId="e9bbe20a1d8ec4a9" providerId="LiveId" clId="{5106AD99-8F2F-4990-9497-7105C589EC1F}" dt="2021-12-04T01:01:48.215" v="1672" actId="478"/>
          <ac:spMkLst>
            <pc:docMk/>
            <pc:sldMk cId="1059816972" sldId="279"/>
            <ac:spMk id="2" creationId="{59416D0F-897D-4B31-B325-AF613B2386A5}"/>
          </ac:spMkLst>
        </pc:spChg>
        <pc:spChg chg="mod ord">
          <ac:chgData name="Manohar Akula" userId="e9bbe20a1d8ec4a9" providerId="LiveId" clId="{5106AD99-8F2F-4990-9497-7105C589EC1F}" dt="2021-12-04T04:41:24.929" v="2909" actId="113"/>
          <ac:spMkLst>
            <pc:docMk/>
            <pc:sldMk cId="1059816972" sldId="279"/>
            <ac:spMk id="3" creationId="{CE98165E-8A2D-48BF-AC65-69E7A74CA844}"/>
          </ac:spMkLst>
        </pc:spChg>
        <pc:spChg chg="add del">
          <ac:chgData name="Manohar Akula" userId="e9bbe20a1d8ec4a9" providerId="LiveId" clId="{5106AD99-8F2F-4990-9497-7105C589EC1F}" dt="2021-12-04T01:36:23.716" v="2094" actId="26606"/>
          <ac:spMkLst>
            <pc:docMk/>
            <pc:sldMk cId="1059816972" sldId="279"/>
            <ac:spMk id="8" creationId="{50E53EDA-3B94-4F6B-9E86-D3BB9EBB9616}"/>
          </ac:spMkLst>
        </pc:spChg>
        <pc:spChg chg="add del">
          <ac:chgData name="Manohar Akula" userId="e9bbe20a1d8ec4a9" providerId="LiveId" clId="{5106AD99-8F2F-4990-9497-7105C589EC1F}" dt="2021-12-04T01:36:24.760" v="2096" actId="26606"/>
          <ac:spMkLst>
            <pc:docMk/>
            <pc:sldMk cId="1059816972" sldId="279"/>
            <ac:spMk id="12" creationId="{C1709A45-C6F3-4CEE-AA0F-887FAC5CAE7D}"/>
          </ac:spMkLst>
        </pc:spChg>
        <pc:spChg chg="add del">
          <ac:chgData name="Manohar Akula" userId="e9bbe20a1d8ec4a9" providerId="LiveId" clId="{5106AD99-8F2F-4990-9497-7105C589EC1F}" dt="2021-12-04T01:36:29.380" v="2099" actId="26606"/>
          <ac:spMkLst>
            <pc:docMk/>
            <pc:sldMk cId="1059816972" sldId="279"/>
            <ac:spMk id="15" creationId="{54309F57-B331-41A7-9154-15EC2AF45A60}"/>
          </ac:spMkLst>
        </pc:spChg>
        <pc:spChg chg="add del">
          <ac:chgData name="Manohar Akula" userId="e9bbe20a1d8ec4a9" providerId="LiveId" clId="{5106AD99-8F2F-4990-9497-7105C589EC1F}" dt="2021-12-04T01:36:31.295" v="2102" actId="26606"/>
          <ac:spMkLst>
            <pc:docMk/>
            <pc:sldMk cId="1059816972" sldId="279"/>
            <ac:spMk id="17" creationId="{66B5BE70-4451-4286-9D79-27C26F755FAC}"/>
          </ac:spMkLst>
        </pc:spChg>
        <pc:spChg chg="add del">
          <ac:chgData name="Manohar Akula" userId="e9bbe20a1d8ec4a9" providerId="LiveId" clId="{5106AD99-8F2F-4990-9497-7105C589EC1F}" dt="2021-12-04T01:36:31.295" v="2102" actId="26606"/>
          <ac:spMkLst>
            <pc:docMk/>
            <pc:sldMk cId="1059816972" sldId="279"/>
            <ac:spMk id="19" creationId="{D58C5A54-E70B-4B9B-A7FE-D3A05561BFD8}"/>
          </ac:spMkLst>
        </pc:spChg>
        <pc:spChg chg="add del">
          <ac:chgData name="Manohar Akula" userId="e9bbe20a1d8ec4a9" providerId="LiveId" clId="{5106AD99-8F2F-4990-9497-7105C589EC1F}" dt="2021-12-04T01:36:32.588" v="2104" actId="26606"/>
          <ac:spMkLst>
            <pc:docMk/>
            <pc:sldMk cId="1059816972" sldId="279"/>
            <ac:spMk id="21" creationId="{C1709A45-C6F3-4CEE-AA0F-887FAC5CAE7D}"/>
          </ac:spMkLst>
        </pc:spChg>
        <pc:spChg chg="add del">
          <ac:chgData name="Manohar Akula" userId="e9bbe20a1d8ec4a9" providerId="LiveId" clId="{5106AD99-8F2F-4990-9497-7105C589EC1F}" dt="2021-12-04T01:36:51.706" v="2109" actId="26606"/>
          <ac:spMkLst>
            <pc:docMk/>
            <pc:sldMk cId="1059816972" sldId="279"/>
            <ac:spMk id="24" creationId="{50E53EDA-3B94-4F6B-9E86-D3BB9EBB9616}"/>
          </ac:spMkLst>
        </pc:spChg>
        <pc:spChg chg="add del">
          <ac:chgData name="Manohar Akula" userId="e9bbe20a1d8ec4a9" providerId="LiveId" clId="{5106AD99-8F2F-4990-9497-7105C589EC1F}" dt="2021-12-04T01:39:23.137" v="2166" actId="26606"/>
          <ac:spMkLst>
            <pc:docMk/>
            <pc:sldMk cId="1059816972" sldId="279"/>
            <ac:spMk id="29" creationId="{CBD94887-6A10-4F62-8EE1-B2BCFA1F380F}"/>
          </ac:spMkLst>
        </pc:spChg>
        <pc:spChg chg="add del">
          <ac:chgData name="Manohar Akula" userId="e9bbe20a1d8ec4a9" providerId="LiveId" clId="{5106AD99-8F2F-4990-9497-7105C589EC1F}" dt="2021-12-04T01:56:41.787" v="2486" actId="26606"/>
          <ac:spMkLst>
            <pc:docMk/>
            <pc:sldMk cId="1059816972" sldId="279"/>
            <ac:spMk id="31" creationId="{CBD94887-6A10-4F62-8EE1-B2BCFA1F380F}"/>
          </ac:spMkLst>
        </pc:spChg>
        <pc:spChg chg="add del">
          <ac:chgData name="Manohar Akula" userId="e9bbe20a1d8ec4a9" providerId="LiveId" clId="{5106AD99-8F2F-4990-9497-7105C589EC1F}" dt="2021-12-04T01:38:06.179" v="2135" actId="26606"/>
          <ac:spMkLst>
            <pc:docMk/>
            <pc:sldMk cId="1059816972" sldId="279"/>
            <ac:spMk id="32" creationId="{CBD94887-6A10-4F62-8EE1-B2BCFA1F380F}"/>
          </ac:spMkLst>
        </pc:spChg>
        <pc:spChg chg="add del">
          <ac:chgData name="Manohar Akula" userId="e9bbe20a1d8ec4a9" providerId="LiveId" clId="{5106AD99-8F2F-4990-9497-7105C589EC1F}" dt="2021-12-04T04:37:18.361" v="2861"/>
          <ac:spMkLst>
            <pc:docMk/>
            <pc:sldMk cId="1059816972" sldId="279"/>
            <ac:spMk id="35" creationId="{ED10CF64-F588-4794-80E9-12CBA1784939}"/>
          </ac:spMkLst>
        </pc:spChg>
        <pc:spChg chg="add del">
          <ac:chgData name="Manohar Akula" userId="e9bbe20a1d8ec4a9" providerId="LiveId" clId="{5106AD99-8F2F-4990-9497-7105C589EC1F}" dt="2021-12-04T04:38:10.409" v="2884" actId="26606"/>
          <ac:spMkLst>
            <pc:docMk/>
            <pc:sldMk cId="1059816972" sldId="279"/>
            <ac:spMk id="37" creationId="{CBD94887-6A10-4F62-8EE1-B2BCFA1F380F}"/>
          </ac:spMkLst>
        </pc:spChg>
        <pc:spChg chg="add del">
          <ac:chgData name="Manohar Akula" userId="e9bbe20a1d8ec4a9" providerId="LiveId" clId="{5106AD99-8F2F-4990-9497-7105C589EC1F}" dt="2021-12-04T01:56:43.127" v="2489" actId="26606"/>
          <ac:spMkLst>
            <pc:docMk/>
            <pc:sldMk cId="1059816972" sldId="279"/>
            <ac:spMk id="38" creationId="{CBD94887-6A10-4F62-8EE1-B2BCFA1F380F}"/>
          </ac:spMkLst>
        </pc:spChg>
        <pc:spChg chg="add del">
          <ac:chgData name="Manohar Akula" userId="e9bbe20a1d8ec4a9" providerId="LiveId" clId="{5106AD99-8F2F-4990-9497-7105C589EC1F}" dt="2021-12-04T01:56:46.049" v="2492" actId="26606"/>
          <ac:spMkLst>
            <pc:docMk/>
            <pc:sldMk cId="1059816972" sldId="279"/>
            <ac:spMk id="41" creationId="{CBD94887-6A10-4F62-8EE1-B2BCFA1F380F}"/>
          </ac:spMkLst>
        </pc:spChg>
        <pc:spChg chg="add del">
          <ac:chgData name="Manohar Akula" userId="e9bbe20a1d8ec4a9" providerId="LiveId" clId="{5106AD99-8F2F-4990-9497-7105C589EC1F}" dt="2021-12-04T04:39:55.771" v="2903"/>
          <ac:spMkLst>
            <pc:docMk/>
            <pc:sldMk cId="1059816972" sldId="279"/>
            <ac:spMk id="43" creationId="{CBD94887-6A10-4F62-8EE1-B2BCFA1F380F}"/>
          </ac:spMkLst>
        </pc:spChg>
        <pc:spChg chg="add del">
          <ac:chgData name="Manohar Akula" userId="e9bbe20a1d8ec4a9" providerId="LiveId" clId="{5106AD99-8F2F-4990-9497-7105C589EC1F}" dt="2021-12-04T04:38:07.271" v="2874" actId="26606"/>
          <ac:spMkLst>
            <pc:docMk/>
            <pc:sldMk cId="1059816972" sldId="279"/>
            <ac:spMk id="45" creationId="{CBD94887-6A10-4F62-8EE1-B2BCFA1F380F}"/>
          </ac:spMkLst>
        </pc:spChg>
        <pc:spChg chg="add del">
          <ac:chgData name="Manohar Akula" userId="e9bbe20a1d8ec4a9" providerId="LiveId" clId="{5106AD99-8F2F-4990-9497-7105C589EC1F}" dt="2021-12-04T04:38:08.219" v="2877" actId="26606"/>
          <ac:spMkLst>
            <pc:docMk/>
            <pc:sldMk cId="1059816972" sldId="279"/>
            <ac:spMk id="50" creationId="{168A5C37-E0A9-462D-BC65-C14D9025FB87}"/>
          </ac:spMkLst>
        </pc:spChg>
        <pc:picChg chg="add del">
          <ac:chgData name="Manohar Akula" userId="e9bbe20a1d8ec4a9" providerId="LiveId" clId="{5106AD99-8F2F-4990-9497-7105C589EC1F}" dt="2021-12-04T01:36:31.295" v="2102" actId="26606"/>
          <ac:picMkLst>
            <pc:docMk/>
            <pc:sldMk cId="1059816972" sldId="279"/>
            <ac:picMk id="18" creationId="{8176C668-3F88-414B-AAEE-1785E38D5D59}"/>
          </ac:picMkLst>
        </pc:picChg>
        <pc:picChg chg="add mod ord modCrop">
          <ac:chgData name="Manohar Akula" userId="e9bbe20a1d8ec4a9" providerId="LiveId" clId="{5106AD99-8F2F-4990-9497-7105C589EC1F}" dt="2021-12-04T04:38:10.399" v="2883" actId="26606"/>
          <ac:picMkLst>
            <pc:docMk/>
            <pc:sldMk cId="1059816972" sldId="279"/>
            <ac:picMk id="27" creationId="{EDD9E4D8-2366-4232-A484-BAF84888AF61}"/>
          </ac:picMkLst>
        </pc:picChg>
        <pc:picChg chg="add del">
          <ac:chgData name="Manohar Akula" userId="e9bbe20a1d8ec4a9" providerId="LiveId" clId="{5106AD99-8F2F-4990-9497-7105C589EC1F}" dt="2021-12-04T01:39:23.137" v="2166" actId="26606"/>
          <ac:picMkLst>
            <pc:docMk/>
            <pc:sldMk cId="1059816972" sldId="279"/>
            <ac:picMk id="30" creationId="{A3D512BA-228A-4979-9312-ACD246E1099D}"/>
          </ac:picMkLst>
        </pc:picChg>
        <pc:picChg chg="add del">
          <ac:chgData name="Manohar Akula" userId="e9bbe20a1d8ec4a9" providerId="LiveId" clId="{5106AD99-8F2F-4990-9497-7105C589EC1F}" dt="2021-12-04T04:37:18.361" v="2861"/>
          <ac:picMkLst>
            <pc:docMk/>
            <pc:sldMk cId="1059816972" sldId="279"/>
            <ac:picMk id="33" creationId="{0C8B7D16-051E-4562-B872-ABF369C457CA}"/>
          </ac:picMkLst>
        </pc:picChg>
        <pc:picChg chg="add del">
          <ac:chgData name="Manohar Akula" userId="e9bbe20a1d8ec4a9" providerId="LiveId" clId="{5106AD99-8F2F-4990-9497-7105C589EC1F}" dt="2021-12-04T01:38:06.179" v="2135" actId="26606"/>
          <ac:picMkLst>
            <pc:docMk/>
            <pc:sldMk cId="1059816972" sldId="279"/>
            <ac:picMk id="34" creationId="{A3D512BA-228A-4979-9312-ACD246E1099D}"/>
          </ac:picMkLst>
        </pc:picChg>
        <pc:picChg chg="add del">
          <ac:chgData name="Manohar Akula" userId="e9bbe20a1d8ec4a9" providerId="LiveId" clId="{5106AD99-8F2F-4990-9497-7105C589EC1F}" dt="2021-12-04T01:56:41.787" v="2486" actId="26606"/>
          <ac:picMkLst>
            <pc:docMk/>
            <pc:sldMk cId="1059816972" sldId="279"/>
            <ac:picMk id="36" creationId="{A3D512BA-228A-4979-9312-ACD246E1099D}"/>
          </ac:picMkLst>
        </pc:picChg>
        <pc:picChg chg="add del">
          <ac:chgData name="Manohar Akula" userId="e9bbe20a1d8ec4a9" providerId="LiveId" clId="{5106AD99-8F2F-4990-9497-7105C589EC1F}" dt="2021-12-04T01:56:43.127" v="2489" actId="26606"/>
          <ac:picMkLst>
            <pc:docMk/>
            <pc:sldMk cId="1059816972" sldId="279"/>
            <ac:picMk id="39" creationId="{A3D512BA-228A-4979-9312-ACD246E1099D}"/>
          </ac:picMkLst>
        </pc:picChg>
        <pc:picChg chg="add del">
          <ac:chgData name="Manohar Akula" userId="e9bbe20a1d8ec4a9" providerId="LiveId" clId="{5106AD99-8F2F-4990-9497-7105C589EC1F}" dt="2021-12-04T04:38:10.409" v="2884" actId="26606"/>
          <ac:picMkLst>
            <pc:docMk/>
            <pc:sldMk cId="1059816972" sldId="279"/>
            <ac:picMk id="40" creationId="{A3D512BA-228A-4979-9312-ACD246E1099D}"/>
          </ac:picMkLst>
        </pc:picChg>
        <pc:picChg chg="add del">
          <ac:chgData name="Manohar Akula" userId="e9bbe20a1d8ec4a9" providerId="LiveId" clId="{5106AD99-8F2F-4990-9497-7105C589EC1F}" dt="2021-12-04T01:56:46.049" v="2492" actId="26606"/>
          <ac:picMkLst>
            <pc:docMk/>
            <pc:sldMk cId="1059816972" sldId="279"/>
            <ac:picMk id="42" creationId="{A3D512BA-228A-4979-9312-ACD246E1099D}"/>
          </ac:picMkLst>
        </pc:picChg>
        <pc:picChg chg="add del">
          <ac:chgData name="Manohar Akula" userId="e9bbe20a1d8ec4a9" providerId="LiveId" clId="{5106AD99-8F2F-4990-9497-7105C589EC1F}" dt="2021-12-04T04:39:55.771" v="2903"/>
          <ac:picMkLst>
            <pc:docMk/>
            <pc:sldMk cId="1059816972" sldId="279"/>
            <ac:picMk id="44" creationId="{A3D512BA-228A-4979-9312-ACD246E1099D}"/>
          </ac:picMkLst>
        </pc:picChg>
        <pc:picChg chg="add del">
          <ac:chgData name="Manohar Akula" userId="e9bbe20a1d8ec4a9" providerId="LiveId" clId="{5106AD99-8F2F-4990-9497-7105C589EC1F}" dt="2021-12-04T04:38:07.271" v="2874" actId="26606"/>
          <ac:picMkLst>
            <pc:docMk/>
            <pc:sldMk cId="1059816972" sldId="279"/>
            <ac:picMk id="47" creationId="{A3D512BA-228A-4979-9312-ACD246E1099D}"/>
          </ac:picMkLst>
        </pc:picChg>
        <pc:picChg chg="add del">
          <ac:chgData name="Manohar Akula" userId="e9bbe20a1d8ec4a9" providerId="LiveId" clId="{5106AD99-8F2F-4990-9497-7105C589EC1F}" dt="2021-12-04T04:38:08.219" v="2877" actId="26606"/>
          <ac:picMkLst>
            <pc:docMk/>
            <pc:sldMk cId="1059816972" sldId="279"/>
            <ac:picMk id="49" creationId="{C63E20F8-074D-4B3B-AE66-7BBD6F1CB724}"/>
          </ac:picMkLst>
        </pc:picChg>
        <pc:cxnChg chg="add del">
          <ac:chgData name="Manohar Akula" userId="e9bbe20a1d8ec4a9" providerId="LiveId" clId="{5106AD99-8F2F-4990-9497-7105C589EC1F}" dt="2021-12-04T01:36:23.716" v="2094" actId="26606"/>
          <ac:cxnSpMkLst>
            <pc:docMk/>
            <pc:sldMk cId="1059816972" sldId="279"/>
            <ac:cxnSpMk id="10" creationId="{30EFD79F-7790-479B-B7DB-BD0D8C101DDD}"/>
          </ac:cxnSpMkLst>
        </pc:cxnChg>
        <pc:cxnChg chg="add del">
          <ac:chgData name="Manohar Akula" userId="e9bbe20a1d8ec4a9" providerId="LiveId" clId="{5106AD99-8F2F-4990-9497-7105C589EC1F}" dt="2021-12-04T01:36:24.760" v="2096" actId="26606"/>
          <ac:cxnSpMkLst>
            <pc:docMk/>
            <pc:sldMk cId="1059816972" sldId="279"/>
            <ac:cxnSpMk id="13" creationId="{26E963D7-0A73-484A-B8A2-DDBFEA123C2F}"/>
          </ac:cxnSpMkLst>
        </pc:cxnChg>
        <pc:cxnChg chg="add del">
          <ac:chgData name="Manohar Akula" userId="e9bbe20a1d8ec4a9" providerId="LiveId" clId="{5106AD99-8F2F-4990-9497-7105C589EC1F}" dt="2021-12-04T01:36:32.588" v="2104" actId="26606"/>
          <ac:cxnSpMkLst>
            <pc:docMk/>
            <pc:sldMk cId="1059816972" sldId="279"/>
            <ac:cxnSpMk id="22" creationId="{26E963D7-0A73-484A-B8A2-DDBFEA123C2F}"/>
          </ac:cxnSpMkLst>
        </pc:cxnChg>
        <pc:cxnChg chg="add del">
          <ac:chgData name="Manohar Akula" userId="e9bbe20a1d8ec4a9" providerId="LiveId" clId="{5106AD99-8F2F-4990-9497-7105C589EC1F}" dt="2021-12-04T01:36:51.706" v="2109" actId="26606"/>
          <ac:cxnSpMkLst>
            <pc:docMk/>
            <pc:sldMk cId="1059816972" sldId="279"/>
            <ac:cxnSpMk id="25" creationId="{30EFD79F-7790-479B-B7DB-BD0D8C101DDD}"/>
          </ac:cxnSpMkLst>
        </pc:cxnChg>
      </pc:sldChg>
      <pc:sldChg chg="addSp delSp modSp new mod ord">
        <pc:chgData name="Manohar Akula" userId="e9bbe20a1d8ec4a9" providerId="LiveId" clId="{5106AD99-8F2F-4990-9497-7105C589EC1F}" dt="2021-12-04T01:36:02.137" v="2089"/>
        <pc:sldMkLst>
          <pc:docMk/>
          <pc:sldMk cId="2210213209" sldId="280"/>
        </pc:sldMkLst>
        <pc:spChg chg="del">
          <ac:chgData name="Manohar Akula" userId="e9bbe20a1d8ec4a9" providerId="LiveId" clId="{5106AD99-8F2F-4990-9497-7105C589EC1F}" dt="2021-12-03T22:39:40.282" v="749" actId="478"/>
          <ac:spMkLst>
            <pc:docMk/>
            <pc:sldMk cId="2210213209" sldId="280"/>
            <ac:spMk id="2" creationId="{186A5BB1-FD0A-41F9-BD83-DC7BE8F8D2DD}"/>
          </ac:spMkLst>
        </pc:spChg>
        <pc:spChg chg="del">
          <ac:chgData name="Manohar Akula" userId="e9bbe20a1d8ec4a9" providerId="LiveId" clId="{5106AD99-8F2F-4990-9497-7105C589EC1F}" dt="2021-12-03T22:39:40.282" v="749" actId="478"/>
          <ac:spMkLst>
            <pc:docMk/>
            <pc:sldMk cId="2210213209" sldId="280"/>
            <ac:spMk id="3" creationId="{FF959009-634D-420F-9821-8D232AFD65C2}"/>
          </ac:spMkLst>
        </pc:spChg>
        <pc:spChg chg="add del mod">
          <ac:chgData name="Manohar Akula" userId="e9bbe20a1d8ec4a9" providerId="LiveId" clId="{5106AD99-8F2F-4990-9497-7105C589EC1F}" dt="2021-12-03T22:42:08.612" v="754"/>
          <ac:spMkLst>
            <pc:docMk/>
            <pc:sldMk cId="2210213209" sldId="280"/>
            <ac:spMk id="4" creationId="{8038A99D-5156-4D43-937A-5DC3722904A8}"/>
          </ac:spMkLst>
        </pc:spChg>
        <pc:spChg chg="add del mod">
          <ac:chgData name="Manohar Akula" userId="e9bbe20a1d8ec4a9" providerId="LiveId" clId="{5106AD99-8F2F-4990-9497-7105C589EC1F}" dt="2021-12-03T22:42:08.612" v="752" actId="478"/>
          <ac:spMkLst>
            <pc:docMk/>
            <pc:sldMk cId="2210213209" sldId="280"/>
            <ac:spMk id="5" creationId="{1CFF828E-A26E-497C-96C0-55E415DA267F}"/>
          </ac:spMkLst>
        </pc:spChg>
        <pc:spChg chg="add del mod">
          <ac:chgData name="Manohar Akula" userId="e9bbe20a1d8ec4a9" providerId="LiveId" clId="{5106AD99-8F2F-4990-9497-7105C589EC1F}" dt="2021-12-03T22:42:49.801" v="757"/>
          <ac:spMkLst>
            <pc:docMk/>
            <pc:sldMk cId="2210213209" sldId="280"/>
            <ac:spMk id="6" creationId="{9E9719A8-48DF-483B-85CB-8EE489A5EC37}"/>
          </ac:spMkLst>
        </pc:spChg>
        <pc:spChg chg="add mod">
          <ac:chgData name="Manohar Akula" userId="e9bbe20a1d8ec4a9" providerId="LiveId" clId="{5106AD99-8F2F-4990-9497-7105C589EC1F}" dt="2021-12-04T01:18:04.349" v="1969" actId="5793"/>
          <ac:spMkLst>
            <pc:docMk/>
            <pc:sldMk cId="2210213209" sldId="280"/>
            <ac:spMk id="7" creationId="{6519C469-306F-401A-90E0-EE02494AB2BB}"/>
          </ac:spMkLst>
        </pc:spChg>
        <pc:spChg chg="add mod">
          <ac:chgData name="Manohar Akula" userId="e9bbe20a1d8ec4a9" providerId="LiveId" clId="{5106AD99-8F2F-4990-9497-7105C589EC1F}" dt="2021-12-04T01:18:05.997" v="1970" actId="1076"/>
          <ac:spMkLst>
            <pc:docMk/>
            <pc:sldMk cId="2210213209" sldId="280"/>
            <ac:spMk id="9" creationId="{CCAFB89E-1B2B-4448-9E82-081A4B483BA4}"/>
          </ac:spMkLst>
        </pc:spChg>
      </pc:sldChg>
      <pc:sldChg chg="addSp delSp modSp new del mod setBg setClrOvrMap">
        <pc:chgData name="Manohar Akula" userId="e9bbe20a1d8ec4a9" providerId="LiveId" clId="{5106AD99-8F2F-4990-9497-7105C589EC1F}" dt="2021-12-04T01:31:36.331" v="2064" actId="47"/>
        <pc:sldMkLst>
          <pc:docMk/>
          <pc:sldMk cId="1568718536" sldId="281"/>
        </pc:sldMkLst>
        <pc:spChg chg="del">
          <ac:chgData name="Manohar Akula" userId="e9bbe20a1d8ec4a9" providerId="LiveId" clId="{5106AD99-8F2F-4990-9497-7105C589EC1F}" dt="2021-12-03T23:27:43.154" v="1109" actId="478"/>
          <ac:spMkLst>
            <pc:docMk/>
            <pc:sldMk cId="1568718536" sldId="281"/>
            <ac:spMk id="2" creationId="{FC55F032-248A-4721-8A24-560E1EAF07E5}"/>
          </ac:spMkLst>
        </pc:spChg>
        <pc:spChg chg="del">
          <ac:chgData name="Manohar Akula" userId="e9bbe20a1d8ec4a9" providerId="LiveId" clId="{5106AD99-8F2F-4990-9497-7105C589EC1F}" dt="2021-12-03T23:27:43.154" v="1109" actId="478"/>
          <ac:spMkLst>
            <pc:docMk/>
            <pc:sldMk cId="1568718536" sldId="281"/>
            <ac:spMk id="3" creationId="{5DFBCA95-6FE6-4D07-A384-0831C8CC0D4A}"/>
          </ac:spMkLst>
        </pc:spChg>
        <pc:spChg chg="add del">
          <ac:chgData name="Manohar Akula" userId="e9bbe20a1d8ec4a9" providerId="LiveId" clId="{5106AD99-8F2F-4990-9497-7105C589EC1F}" dt="2021-12-04T01:23:42.409" v="2010" actId="26606"/>
          <ac:spMkLst>
            <pc:docMk/>
            <pc:sldMk cId="1568718536" sldId="281"/>
            <ac:spMk id="16" creationId="{F8C668FA-2417-47B5-B454-2D55FC17FF7A}"/>
          </ac:spMkLst>
        </pc:spChg>
        <pc:spChg chg="add del">
          <ac:chgData name="Manohar Akula" userId="e9bbe20a1d8ec4a9" providerId="LiveId" clId="{5106AD99-8F2F-4990-9497-7105C589EC1F}" dt="2021-12-04T01:23:42.409" v="2010" actId="26606"/>
          <ac:spMkLst>
            <pc:docMk/>
            <pc:sldMk cId="1568718536" sldId="281"/>
            <ac:spMk id="20" creationId="{2B4CDDF6-55C3-415A-8D8B-7E03C3D616FC}"/>
          </ac:spMkLst>
        </pc:spChg>
        <pc:spChg chg="add mod">
          <ac:chgData name="Manohar Akula" userId="e9bbe20a1d8ec4a9" providerId="LiveId" clId="{5106AD99-8F2F-4990-9497-7105C589EC1F}" dt="2021-12-04T01:30:15.840" v="2050" actId="20577"/>
          <ac:spMkLst>
            <pc:docMk/>
            <pc:sldMk cId="1568718536" sldId="281"/>
            <ac:spMk id="23" creationId="{3850D7E8-C348-4AD5-AAA8-2ECB53904249}"/>
          </ac:spMkLst>
        </pc:spChg>
        <pc:spChg chg="add del">
          <ac:chgData name="Manohar Akula" userId="e9bbe20a1d8ec4a9" providerId="LiveId" clId="{5106AD99-8F2F-4990-9497-7105C589EC1F}" dt="2021-12-04T01:23:42.389" v="2009" actId="26606"/>
          <ac:spMkLst>
            <pc:docMk/>
            <pc:sldMk cId="1568718536" sldId="281"/>
            <ac:spMk id="27" creationId="{E0E174D7-A74C-4845-B4E2-D161F9C68F73}"/>
          </ac:spMkLst>
        </pc:spChg>
        <pc:spChg chg="add del">
          <ac:chgData name="Manohar Akula" userId="e9bbe20a1d8ec4a9" providerId="LiveId" clId="{5106AD99-8F2F-4990-9497-7105C589EC1F}" dt="2021-12-04T01:23:42.389" v="2009" actId="26606"/>
          <ac:spMkLst>
            <pc:docMk/>
            <pc:sldMk cId="1568718536" sldId="281"/>
            <ac:spMk id="29" creationId="{512F2985-810C-4ABC-9993-5D7821EE76B6}"/>
          </ac:spMkLst>
        </pc:spChg>
        <pc:spChg chg="add">
          <ac:chgData name="Manohar Akula" userId="e9bbe20a1d8ec4a9" providerId="LiveId" clId="{5106AD99-8F2F-4990-9497-7105C589EC1F}" dt="2021-12-04T01:23:42.409" v="2010" actId="26606"/>
          <ac:spMkLst>
            <pc:docMk/>
            <pc:sldMk cId="1568718536" sldId="281"/>
            <ac:spMk id="31" creationId="{2B4CDDF6-55C3-415A-8D8B-7E03C3D616FC}"/>
          </ac:spMkLst>
        </pc:spChg>
        <pc:spChg chg="add">
          <ac:chgData name="Manohar Akula" userId="e9bbe20a1d8ec4a9" providerId="LiveId" clId="{5106AD99-8F2F-4990-9497-7105C589EC1F}" dt="2021-12-04T01:23:42.409" v="2010" actId="26606"/>
          <ac:spMkLst>
            <pc:docMk/>
            <pc:sldMk cId="1568718536" sldId="281"/>
            <ac:spMk id="33" creationId="{F8C668FA-2417-47B5-B454-2D55FC17FF7A}"/>
          </ac:spMkLst>
        </pc:spChg>
        <pc:picChg chg="add mod ord modCrop">
          <ac:chgData name="Manohar Akula" userId="e9bbe20a1d8ec4a9" providerId="LiveId" clId="{5106AD99-8F2F-4990-9497-7105C589EC1F}" dt="2021-12-04T01:23:50.480" v="2013" actId="1076"/>
          <ac:picMkLst>
            <pc:docMk/>
            <pc:sldMk cId="1568718536" sldId="281"/>
            <ac:picMk id="5" creationId="{34FECDC3-EACB-4396-BDEC-D15C2FDF91E3}"/>
          </ac:picMkLst>
        </pc:picChg>
        <pc:picChg chg="add del mod modCrop">
          <ac:chgData name="Manohar Akula" userId="e9bbe20a1d8ec4a9" providerId="LiveId" clId="{5106AD99-8F2F-4990-9497-7105C589EC1F}" dt="2021-12-04T01:23:14.910" v="2000" actId="478"/>
          <ac:picMkLst>
            <pc:docMk/>
            <pc:sldMk cId="1568718536" sldId="281"/>
            <ac:picMk id="7" creationId="{E01A61A4-6E00-4519-AD89-4D93C73F6165}"/>
          </ac:picMkLst>
        </pc:picChg>
        <pc:picChg chg="add mod">
          <ac:chgData name="Manohar Akula" userId="e9bbe20a1d8ec4a9" providerId="LiveId" clId="{5106AD99-8F2F-4990-9497-7105C589EC1F}" dt="2021-12-04T01:23:42.409" v="2010" actId="26606"/>
          <ac:picMkLst>
            <pc:docMk/>
            <pc:sldMk cId="1568718536" sldId="281"/>
            <ac:picMk id="9" creationId="{A3955227-6738-4063-AEEC-50DD87886B83}"/>
          </ac:picMkLst>
        </pc:picChg>
        <pc:picChg chg="add del">
          <ac:chgData name="Manohar Akula" userId="e9bbe20a1d8ec4a9" providerId="LiveId" clId="{5106AD99-8F2F-4990-9497-7105C589EC1F}" dt="2021-12-04T01:23:42.409" v="2010" actId="26606"/>
          <ac:picMkLst>
            <pc:docMk/>
            <pc:sldMk cId="1568718536" sldId="281"/>
            <ac:picMk id="14" creationId="{5C819037-A607-4A7B-ADF1-B04516199C89}"/>
          </ac:picMkLst>
        </pc:picChg>
        <pc:picChg chg="add del">
          <ac:chgData name="Manohar Akula" userId="e9bbe20a1d8ec4a9" providerId="LiveId" clId="{5106AD99-8F2F-4990-9497-7105C589EC1F}" dt="2021-12-04T01:23:42.409" v="2010" actId="26606"/>
          <ac:picMkLst>
            <pc:docMk/>
            <pc:sldMk cId="1568718536" sldId="281"/>
            <ac:picMk id="18" creationId="{97FEBA57-8992-46BB-BCF0-5A83FE8E01E8}"/>
          </ac:picMkLst>
        </pc:picChg>
        <pc:picChg chg="add del">
          <ac:chgData name="Manohar Akula" userId="e9bbe20a1d8ec4a9" providerId="LiveId" clId="{5106AD99-8F2F-4990-9497-7105C589EC1F}" dt="2021-12-04T01:23:34.941" v="2007" actId="26606"/>
          <ac:picMkLst>
            <pc:docMk/>
            <pc:sldMk cId="1568718536" sldId="281"/>
            <ac:picMk id="25" creationId="{8BEA9AF1-EF35-4EC4-862B-93C14919B564}"/>
          </ac:picMkLst>
        </pc:picChg>
        <pc:picChg chg="add del">
          <ac:chgData name="Manohar Akula" userId="e9bbe20a1d8ec4a9" providerId="LiveId" clId="{5106AD99-8F2F-4990-9497-7105C589EC1F}" dt="2021-12-04T01:23:42.389" v="2009" actId="26606"/>
          <ac:picMkLst>
            <pc:docMk/>
            <pc:sldMk cId="1568718536" sldId="281"/>
            <ac:picMk id="28" creationId="{5C819037-A607-4A7B-ADF1-B04516199C89}"/>
          </ac:picMkLst>
        </pc:picChg>
        <pc:picChg chg="add">
          <ac:chgData name="Manohar Akula" userId="e9bbe20a1d8ec4a9" providerId="LiveId" clId="{5106AD99-8F2F-4990-9497-7105C589EC1F}" dt="2021-12-04T01:23:42.409" v="2010" actId="26606"/>
          <ac:picMkLst>
            <pc:docMk/>
            <pc:sldMk cId="1568718536" sldId="281"/>
            <ac:picMk id="32" creationId="{5C819037-A607-4A7B-ADF1-B04516199C89}"/>
          </ac:picMkLst>
        </pc:picChg>
        <pc:picChg chg="add">
          <ac:chgData name="Manohar Akula" userId="e9bbe20a1d8ec4a9" providerId="LiveId" clId="{5106AD99-8F2F-4990-9497-7105C589EC1F}" dt="2021-12-04T01:23:42.409" v="2010" actId="26606"/>
          <ac:picMkLst>
            <pc:docMk/>
            <pc:sldMk cId="1568718536" sldId="281"/>
            <ac:picMk id="34" creationId="{97FEBA57-8992-46BB-BCF0-5A83FE8E01E8}"/>
          </ac:picMkLst>
        </pc:picChg>
      </pc:sldChg>
      <pc:sldChg chg="addSp delSp modSp new mod setBg">
        <pc:chgData name="Manohar Akula" userId="e9bbe20a1d8ec4a9" providerId="LiveId" clId="{5106AD99-8F2F-4990-9497-7105C589EC1F}" dt="2021-12-04T04:42:59.124" v="2919" actId="20577"/>
        <pc:sldMkLst>
          <pc:docMk/>
          <pc:sldMk cId="3231836841" sldId="282"/>
        </pc:sldMkLst>
        <pc:spChg chg="mod">
          <ac:chgData name="Manohar Akula" userId="e9bbe20a1d8ec4a9" providerId="LiveId" clId="{5106AD99-8F2F-4990-9497-7105C589EC1F}" dt="2021-12-04T04:42:59.124" v="2919" actId="20577"/>
          <ac:spMkLst>
            <pc:docMk/>
            <pc:sldMk cId="3231836841" sldId="282"/>
            <ac:spMk id="2" creationId="{9A383410-2C35-49CF-9AA7-8FE375DD7685}"/>
          </ac:spMkLst>
        </pc:spChg>
        <pc:spChg chg="del mod">
          <ac:chgData name="Manohar Akula" userId="e9bbe20a1d8ec4a9" providerId="LiveId" clId="{5106AD99-8F2F-4990-9497-7105C589EC1F}" dt="2021-12-04T01:30:54.599" v="2052" actId="931"/>
          <ac:spMkLst>
            <pc:docMk/>
            <pc:sldMk cId="3231836841" sldId="282"/>
            <ac:spMk id="3" creationId="{501D4EB4-0B23-48F0-9AF2-35D0D59BC9A2}"/>
          </ac:spMkLst>
        </pc:spChg>
        <pc:spChg chg="add mod">
          <ac:chgData name="Manohar Akula" userId="e9bbe20a1d8ec4a9" providerId="LiveId" clId="{5106AD99-8F2F-4990-9497-7105C589EC1F}" dt="2021-12-04T01:42:47.167" v="2233" actId="20577"/>
          <ac:spMkLst>
            <pc:docMk/>
            <pc:sldMk cId="3231836841" sldId="282"/>
            <ac:spMk id="9" creationId="{D6C78EC1-7F44-4EAB-B510-22766555729C}"/>
          </ac:spMkLst>
        </pc:spChg>
        <pc:picChg chg="add mod">
          <ac:chgData name="Manohar Akula" userId="e9bbe20a1d8ec4a9" providerId="LiveId" clId="{5106AD99-8F2F-4990-9497-7105C589EC1F}" dt="2021-12-04T01:31:06.706" v="2057" actId="1076"/>
          <ac:picMkLst>
            <pc:docMk/>
            <pc:sldMk cId="3231836841" sldId="282"/>
            <ac:picMk id="5" creationId="{B0928226-F9EA-4AB2-9EB3-EFFA1359989B}"/>
          </ac:picMkLst>
        </pc:picChg>
      </pc:sldChg>
      <pc:sldChg chg="addSp delSp modSp new mod setBg">
        <pc:chgData name="Manohar Akula" userId="e9bbe20a1d8ec4a9" providerId="LiveId" clId="{5106AD99-8F2F-4990-9497-7105C589EC1F}" dt="2021-12-04T05:39:58.843" v="3797" actId="20577"/>
        <pc:sldMkLst>
          <pc:docMk/>
          <pc:sldMk cId="892677070" sldId="283"/>
        </pc:sldMkLst>
        <pc:spChg chg="mod">
          <ac:chgData name="Manohar Akula" userId="e9bbe20a1d8ec4a9" providerId="LiveId" clId="{5106AD99-8F2F-4990-9497-7105C589EC1F}" dt="2021-12-04T04:43:05.420" v="2921" actId="20577"/>
          <ac:spMkLst>
            <pc:docMk/>
            <pc:sldMk cId="892677070" sldId="283"/>
            <ac:spMk id="2" creationId="{7B8207D8-3388-4EE3-B5D7-2802E6783E22}"/>
          </ac:spMkLst>
        </pc:spChg>
        <pc:spChg chg="del mod">
          <ac:chgData name="Manohar Akula" userId="e9bbe20a1d8ec4a9" providerId="LiveId" clId="{5106AD99-8F2F-4990-9497-7105C589EC1F}" dt="2021-12-04T01:42:27.907" v="2223" actId="931"/>
          <ac:spMkLst>
            <pc:docMk/>
            <pc:sldMk cId="892677070" sldId="283"/>
            <ac:spMk id="3" creationId="{96548DC9-3F31-449B-B72D-A2A131ED005B}"/>
          </ac:spMkLst>
        </pc:spChg>
        <pc:spChg chg="add del mod">
          <ac:chgData name="Manohar Akula" userId="e9bbe20a1d8ec4a9" providerId="LiveId" clId="{5106AD99-8F2F-4990-9497-7105C589EC1F}" dt="2021-12-04T01:47:15.087" v="2250"/>
          <ac:spMkLst>
            <pc:docMk/>
            <pc:sldMk cId="892677070" sldId="283"/>
            <ac:spMk id="6" creationId="{B3B2FD8F-D8E5-4EFE-9CBC-BB835730EC54}"/>
          </ac:spMkLst>
        </pc:spChg>
        <pc:spChg chg="add del mod">
          <ac:chgData name="Manohar Akula" userId="e9bbe20a1d8ec4a9" providerId="LiveId" clId="{5106AD99-8F2F-4990-9497-7105C589EC1F}" dt="2021-12-04T01:49:00.787" v="2254" actId="47"/>
          <ac:spMkLst>
            <pc:docMk/>
            <pc:sldMk cId="892677070" sldId="283"/>
            <ac:spMk id="7" creationId="{6306E9CE-FD46-4609-AB52-2F279EA74F40}"/>
          </ac:spMkLst>
        </pc:spChg>
        <pc:spChg chg="add mod">
          <ac:chgData name="Manohar Akula" userId="e9bbe20a1d8ec4a9" providerId="LiveId" clId="{5106AD99-8F2F-4990-9497-7105C589EC1F}" dt="2021-12-04T05:39:58.843" v="3797" actId="20577"/>
          <ac:spMkLst>
            <pc:docMk/>
            <pc:sldMk cId="892677070" sldId="283"/>
            <ac:spMk id="8" creationId="{3E348230-E687-4B65-8713-758C3C608D70}"/>
          </ac:spMkLst>
        </pc:spChg>
        <pc:spChg chg="add del">
          <ac:chgData name="Manohar Akula" userId="e9bbe20a1d8ec4a9" providerId="LiveId" clId="{5106AD99-8F2F-4990-9497-7105C589EC1F}" dt="2021-12-04T01:42:56.807" v="2235" actId="26606"/>
          <ac:spMkLst>
            <pc:docMk/>
            <pc:sldMk cId="892677070" sldId="283"/>
            <ac:spMk id="9" creationId="{F1A15FC6-6812-4423-89E5-8E4C8C025771}"/>
          </ac:spMkLst>
        </pc:spChg>
        <pc:spChg chg="add del">
          <ac:chgData name="Manohar Akula" userId="e9bbe20a1d8ec4a9" providerId="LiveId" clId="{5106AD99-8F2F-4990-9497-7105C589EC1F}" dt="2021-12-04T01:43:04.419" v="2237" actId="26606"/>
          <ac:spMkLst>
            <pc:docMk/>
            <pc:sldMk cId="892677070" sldId="283"/>
            <ac:spMk id="11" creationId="{0FE635B5-2C75-4F94-ACA5-6E510FAD2F7D}"/>
          </ac:spMkLst>
        </pc:spChg>
        <pc:spChg chg="add del">
          <ac:chgData name="Manohar Akula" userId="e9bbe20a1d8ec4a9" providerId="LiveId" clId="{5106AD99-8F2F-4990-9497-7105C589EC1F}" dt="2021-12-04T01:43:11.567" v="2239" actId="478"/>
          <ac:spMkLst>
            <pc:docMk/>
            <pc:sldMk cId="892677070" sldId="283"/>
            <ac:spMk id="13" creationId="{BF91CBDA-8054-49FE-A021-817DB87F44B2}"/>
          </ac:spMkLst>
        </pc:spChg>
        <pc:picChg chg="add mod">
          <ac:chgData name="Manohar Akula" userId="e9bbe20a1d8ec4a9" providerId="LiveId" clId="{5106AD99-8F2F-4990-9497-7105C589EC1F}" dt="2021-12-04T01:43:35.806" v="2243" actId="1076"/>
          <ac:picMkLst>
            <pc:docMk/>
            <pc:sldMk cId="892677070" sldId="283"/>
            <ac:picMk id="5" creationId="{0F54BBE2-513F-4B68-9AFA-AFED3092985B}"/>
          </ac:picMkLst>
        </pc:picChg>
      </pc:sldChg>
      <pc:sldChg chg="addSp delSp modSp new mod setBg addAnim delAnim setClrOvrMap">
        <pc:chgData name="Manohar Akula" userId="e9bbe20a1d8ec4a9" providerId="LiveId" clId="{5106AD99-8F2F-4990-9497-7105C589EC1F}" dt="2021-12-04T04:43:11.041" v="2923" actId="20577"/>
        <pc:sldMkLst>
          <pc:docMk/>
          <pc:sldMk cId="824235617" sldId="284"/>
        </pc:sldMkLst>
        <pc:spChg chg="mod ord">
          <ac:chgData name="Manohar Akula" userId="e9bbe20a1d8ec4a9" providerId="LiveId" clId="{5106AD99-8F2F-4990-9497-7105C589EC1F}" dt="2021-12-04T04:43:11.041" v="2923" actId="20577"/>
          <ac:spMkLst>
            <pc:docMk/>
            <pc:sldMk cId="824235617" sldId="284"/>
            <ac:spMk id="2" creationId="{0200453C-6350-4DC5-A4EF-854B87E62D9E}"/>
          </ac:spMkLst>
        </pc:spChg>
        <pc:spChg chg="del mod">
          <ac:chgData name="Manohar Akula" userId="e9bbe20a1d8ec4a9" providerId="LiveId" clId="{5106AD99-8F2F-4990-9497-7105C589EC1F}" dt="2021-12-04T01:54:29.090" v="2466" actId="478"/>
          <ac:spMkLst>
            <pc:docMk/>
            <pc:sldMk cId="824235617" sldId="284"/>
            <ac:spMk id="3" creationId="{37960698-0601-40FF-8C2C-9F85DBBE83AE}"/>
          </ac:spMkLst>
        </pc:spChg>
        <pc:spChg chg="add del">
          <ac:chgData name="Manohar Akula" userId="e9bbe20a1d8ec4a9" providerId="LiveId" clId="{5106AD99-8F2F-4990-9497-7105C589EC1F}" dt="2021-12-04T01:56:28.187" v="2481" actId="26606"/>
          <ac:spMkLst>
            <pc:docMk/>
            <pc:sldMk cId="824235617" sldId="284"/>
            <ac:spMk id="11" creationId="{09C946AC-2072-4946-A2B8-39F09D0944EE}"/>
          </ac:spMkLst>
        </pc:spChg>
        <pc:spChg chg="add del">
          <ac:chgData name="Manohar Akula" userId="e9bbe20a1d8ec4a9" providerId="LiveId" clId="{5106AD99-8F2F-4990-9497-7105C589EC1F}" dt="2021-12-04T01:56:28.187" v="2481" actId="26606"/>
          <ac:spMkLst>
            <pc:docMk/>
            <pc:sldMk cId="824235617" sldId="284"/>
            <ac:spMk id="15" creationId="{559FD8B5-8CC4-4CFE-BD2A-1216B1F2C3DB}"/>
          </ac:spMkLst>
        </pc:spChg>
        <pc:spChg chg="add del">
          <ac:chgData name="Manohar Akula" userId="e9bbe20a1d8ec4a9" providerId="LiveId" clId="{5106AD99-8F2F-4990-9497-7105C589EC1F}" dt="2021-12-04T01:56:28.187" v="2481" actId="26606"/>
          <ac:spMkLst>
            <pc:docMk/>
            <pc:sldMk cId="824235617" sldId="284"/>
            <ac:spMk id="17" creationId="{9ECF13F4-3D2A-4F2E-9BBD-3038670D21ED}"/>
          </ac:spMkLst>
        </pc:spChg>
        <pc:spChg chg="add del">
          <ac:chgData name="Manohar Akula" userId="e9bbe20a1d8ec4a9" providerId="LiveId" clId="{5106AD99-8F2F-4990-9497-7105C589EC1F}" dt="2021-12-04T01:58:19.666" v="2524" actId="26606"/>
          <ac:spMkLst>
            <pc:docMk/>
            <pc:sldMk cId="824235617" sldId="284"/>
            <ac:spMk id="100" creationId="{1F94DC1C-47D1-41D7-8B1B-9A036D614027}"/>
          </ac:spMkLst>
        </pc:spChg>
        <pc:spChg chg="add del">
          <ac:chgData name="Manohar Akula" userId="e9bbe20a1d8ec4a9" providerId="LiveId" clId="{5106AD99-8F2F-4990-9497-7105C589EC1F}" dt="2021-12-04T01:58:19.666" v="2524" actId="26606"/>
          <ac:spMkLst>
            <pc:docMk/>
            <pc:sldMk cId="824235617" sldId="284"/>
            <ac:spMk id="102" creationId="{AC12A592-C02D-46EF-8E1F-9335DB8D71DF}"/>
          </ac:spMkLst>
        </pc:spChg>
        <pc:spChg chg="add del">
          <ac:chgData name="Manohar Akula" userId="e9bbe20a1d8ec4a9" providerId="LiveId" clId="{5106AD99-8F2F-4990-9497-7105C589EC1F}" dt="2021-12-04T01:58:19.666" v="2524" actId="26606"/>
          <ac:spMkLst>
            <pc:docMk/>
            <pc:sldMk cId="824235617" sldId="284"/>
            <ac:spMk id="103" creationId="{24005816-5BCA-4665-8A58-5580F8E9C84A}"/>
          </ac:spMkLst>
        </pc:spChg>
        <pc:spChg chg="add del mod">
          <ac:chgData name="Manohar Akula" userId="e9bbe20a1d8ec4a9" providerId="LiveId" clId="{5106AD99-8F2F-4990-9497-7105C589EC1F}" dt="2021-12-04T02:00:10.199" v="2537"/>
          <ac:spMkLst>
            <pc:docMk/>
            <pc:sldMk cId="824235617" sldId="284"/>
            <ac:spMk id="105" creationId="{1090AE18-50B6-4281-8C7B-22A61CC32200}"/>
          </ac:spMkLst>
        </pc:spChg>
        <pc:spChg chg="add mod">
          <ac:chgData name="Manohar Akula" userId="e9bbe20a1d8ec4a9" providerId="LiveId" clId="{5106AD99-8F2F-4990-9497-7105C589EC1F}" dt="2021-12-04T02:11:38.590" v="2609" actId="1076"/>
          <ac:spMkLst>
            <pc:docMk/>
            <pc:sldMk cId="824235617" sldId="284"/>
            <ac:spMk id="108" creationId="{AB03751B-969F-4AB5-9179-A56F374550AF}"/>
          </ac:spMkLst>
        </pc:spChg>
        <pc:grpChg chg="add del">
          <ac:chgData name="Manohar Akula" userId="e9bbe20a1d8ec4a9" providerId="LiveId" clId="{5106AD99-8F2F-4990-9497-7105C589EC1F}" dt="2021-12-04T01:56:28.187" v="2481" actId="26606"/>
          <ac:grpSpMkLst>
            <pc:docMk/>
            <pc:sldMk cId="824235617" sldId="284"/>
            <ac:grpSpMk id="19" creationId="{19660E16-DCC0-4B6C-8E84-4C292580059F}"/>
          </ac:grpSpMkLst>
        </pc:grpChg>
        <pc:grpChg chg="add del">
          <ac:chgData name="Manohar Akula" userId="e9bbe20a1d8ec4a9" providerId="LiveId" clId="{5106AD99-8F2F-4990-9497-7105C589EC1F}" dt="2021-12-04T01:58:19.666" v="2524" actId="26606"/>
          <ac:grpSpMkLst>
            <pc:docMk/>
            <pc:sldMk cId="824235617" sldId="284"/>
            <ac:grpSpMk id="104" creationId="{BF07F359-8CA3-4854-91E7-EE6004020511}"/>
          </ac:grpSpMkLst>
        </pc:grpChg>
        <pc:picChg chg="add mod ord modCrop">
          <ac:chgData name="Manohar Akula" userId="e9bbe20a1d8ec4a9" providerId="LiveId" clId="{5106AD99-8F2F-4990-9497-7105C589EC1F}" dt="2021-12-04T02:11:18.777" v="2607" actId="1076"/>
          <ac:picMkLst>
            <pc:docMk/>
            <pc:sldMk cId="824235617" sldId="284"/>
            <ac:picMk id="5" creationId="{E311BE98-038A-4FA2-B013-F175046058C9}"/>
          </ac:picMkLst>
        </pc:picChg>
        <pc:picChg chg="add del">
          <ac:chgData name="Manohar Akula" userId="e9bbe20a1d8ec4a9" providerId="LiveId" clId="{5106AD99-8F2F-4990-9497-7105C589EC1F}" dt="2021-12-04T01:56:28.187" v="2481" actId="26606"/>
          <ac:picMkLst>
            <pc:docMk/>
            <pc:sldMk cId="824235617" sldId="284"/>
            <ac:picMk id="6" creationId="{749A3191-AA38-400A-B142-40C341AABE7F}"/>
          </ac:picMkLst>
        </pc:picChg>
        <pc:picChg chg="add del">
          <ac:chgData name="Manohar Akula" userId="e9bbe20a1d8ec4a9" providerId="LiveId" clId="{5106AD99-8F2F-4990-9497-7105C589EC1F}" dt="2021-12-04T01:56:35.029" v="2483" actId="26606"/>
          <ac:picMkLst>
            <pc:docMk/>
            <pc:sldMk cId="824235617" sldId="284"/>
            <ac:picMk id="7" creationId="{18BD78ED-75E1-4879-B369-BC61F7C45E22}"/>
          </ac:picMkLst>
        </pc:picChg>
        <pc:picChg chg="add del">
          <ac:chgData name="Manohar Akula" userId="e9bbe20a1d8ec4a9" providerId="LiveId" clId="{5106AD99-8F2F-4990-9497-7105C589EC1F}" dt="2021-12-04T01:58:03.837" v="2514" actId="26606"/>
          <ac:picMkLst>
            <pc:docMk/>
            <pc:sldMk cId="824235617" sldId="284"/>
            <ac:picMk id="8" creationId="{6AF6706C-CF07-43A1-BCC4-CBA5D33820DA}"/>
          </ac:picMkLst>
        </pc:picChg>
        <pc:picChg chg="add del">
          <ac:chgData name="Manohar Akula" userId="e9bbe20a1d8ec4a9" providerId="LiveId" clId="{5106AD99-8F2F-4990-9497-7105C589EC1F}" dt="2021-12-04T01:56:28.187" v="2481" actId="26606"/>
          <ac:picMkLst>
            <pc:docMk/>
            <pc:sldMk cId="824235617" sldId="284"/>
            <ac:picMk id="9" creationId="{6AF6706C-CF07-43A1-BCC4-CBA5D33820DA}"/>
          </ac:picMkLst>
        </pc:picChg>
        <pc:picChg chg="add del">
          <ac:chgData name="Manohar Akula" userId="e9bbe20a1d8ec4a9" providerId="LiveId" clId="{5106AD99-8F2F-4990-9497-7105C589EC1F}" dt="2021-12-04T01:57:30.157" v="2502" actId="26606"/>
          <ac:picMkLst>
            <pc:docMk/>
            <pc:sldMk cId="824235617" sldId="284"/>
            <ac:picMk id="10" creationId="{CBECFFDC-94DB-4DA3-94FE-22FEDDA8FA30}"/>
          </ac:picMkLst>
        </pc:picChg>
        <pc:picChg chg="add del">
          <ac:chgData name="Manohar Akula" userId="e9bbe20a1d8ec4a9" providerId="LiveId" clId="{5106AD99-8F2F-4990-9497-7105C589EC1F}" dt="2021-12-04T01:57:30.157" v="2502" actId="26606"/>
          <ac:picMkLst>
            <pc:docMk/>
            <pc:sldMk cId="824235617" sldId="284"/>
            <ac:picMk id="12" creationId="{F7057E50-1D91-4453-BBA0-DD604B5CDAE4}"/>
          </ac:picMkLst>
        </pc:picChg>
        <pc:picChg chg="add del">
          <ac:chgData name="Manohar Akula" userId="e9bbe20a1d8ec4a9" providerId="LiveId" clId="{5106AD99-8F2F-4990-9497-7105C589EC1F}" dt="2021-12-04T01:56:28.187" v="2481" actId="26606"/>
          <ac:picMkLst>
            <pc:docMk/>
            <pc:sldMk cId="824235617" sldId="284"/>
            <ac:picMk id="13" creationId="{A748C8C8-F348-4D00-852A-26DD9EBCC24C}"/>
          </ac:picMkLst>
        </pc:picChg>
        <pc:picChg chg="add del">
          <ac:chgData name="Manohar Akula" userId="e9bbe20a1d8ec4a9" providerId="LiveId" clId="{5106AD99-8F2F-4990-9497-7105C589EC1F}" dt="2021-12-04T01:58:05.157" v="2517" actId="26606"/>
          <ac:picMkLst>
            <pc:docMk/>
            <pc:sldMk cId="824235617" sldId="284"/>
            <ac:picMk id="14" creationId="{CBECFFDC-94DB-4DA3-94FE-22FEDDA8FA30}"/>
          </ac:picMkLst>
        </pc:picChg>
        <pc:picChg chg="add del">
          <ac:chgData name="Manohar Akula" userId="e9bbe20a1d8ec4a9" providerId="LiveId" clId="{5106AD99-8F2F-4990-9497-7105C589EC1F}" dt="2021-12-04T01:58:05.157" v="2517" actId="26606"/>
          <ac:picMkLst>
            <pc:docMk/>
            <pc:sldMk cId="824235617" sldId="284"/>
            <ac:picMk id="16" creationId="{F7057E50-1D91-4453-BBA0-DD604B5CDAE4}"/>
          </ac:picMkLst>
        </pc:picChg>
        <pc:picChg chg="add del">
          <ac:chgData name="Manohar Akula" userId="e9bbe20a1d8ec4a9" providerId="LiveId" clId="{5106AD99-8F2F-4990-9497-7105C589EC1F}" dt="2021-12-04T01:58:08.057" v="2520" actId="26606"/>
          <ac:picMkLst>
            <pc:docMk/>
            <pc:sldMk cId="824235617" sldId="284"/>
            <ac:picMk id="18" creationId="{CBECFFDC-94DB-4DA3-94FE-22FEDDA8FA30}"/>
          </ac:picMkLst>
        </pc:picChg>
        <pc:picChg chg="add del">
          <ac:chgData name="Manohar Akula" userId="e9bbe20a1d8ec4a9" providerId="LiveId" clId="{5106AD99-8F2F-4990-9497-7105C589EC1F}" dt="2021-12-04T01:58:18.146" v="2522" actId="26606"/>
          <ac:picMkLst>
            <pc:docMk/>
            <pc:sldMk cId="824235617" sldId="284"/>
            <ac:picMk id="20" creationId="{6AF6706C-CF07-43A1-BCC4-CBA5D33820DA}"/>
          </ac:picMkLst>
        </pc:picChg>
        <pc:picChg chg="add del">
          <ac:chgData name="Manohar Akula" userId="e9bbe20a1d8ec4a9" providerId="LiveId" clId="{5106AD99-8F2F-4990-9497-7105C589EC1F}" dt="2021-12-04T01:58:19.666" v="2524" actId="26606"/>
          <ac:picMkLst>
            <pc:docMk/>
            <pc:sldMk cId="824235617" sldId="284"/>
            <ac:picMk id="99" creationId="{6AF6706C-CF07-43A1-BCC4-CBA5D33820DA}"/>
          </ac:picMkLst>
        </pc:picChg>
        <pc:picChg chg="add del">
          <ac:chgData name="Manohar Akula" userId="e9bbe20a1d8ec4a9" providerId="LiveId" clId="{5106AD99-8F2F-4990-9497-7105C589EC1F}" dt="2021-12-04T01:58:19.666" v="2524" actId="26606"/>
          <ac:picMkLst>
            <pc:docMk/>
            <pc:sldMk cId="824235617" sldId="284"/>
            <ac:picMk id="101" creationId="{811383CE-CE86-4E1C-B289-798EB9E6E0E5}"/>
          </ac:picMkLst>
        </pc:picChg>
        <pc:picChg chg="add del">
          <ac:chgData name="Manohar Akula" userId="e9bbe20a1d8ec4a9" providerId="LiveId" clId="{5106AD99-8F2F-4990-9497-7105C589EC1F}" dt="2021-12-04T01:58:23.090" v="2527" actId="26606"/>
          <ac:picMkLst>
            <pc:docMk/>
            <pc:sldMk cId="824235617" sldId="284"/>
            <ac:picMk id="106" creationId="{CBECFFDC-94DB-4DA3-94FE-22FEDDA8FA30}"/>
          </ac:picMkLst>
        </pc:picChg>
        <pc:picChg chg="add del">
          <ac:chgData name="Manohar Akula" userId="e9bbe20a1d8ec4a9" providerId="LiveId" clId="{5106AD99-8F2F-4990-9497-7105C589EC1F}" dt="2021-12-04T01:58:23.090" v="2527" actId="26606"/>
          <ac:picMkLst>
            <pc:docMk/>
            <pc:sldMk cId="824235617" sldId="284"/>
            <ac:picMk id="107" creationId="{F7057E50-1D91-4453-BBA0-DD604B5CDAE4}"/>
          </ac:picMkLst>
        </pc:picChg>
      </pc:sldChg>
      <pc:sldChg chg="delSp modSp new del mod">
        <pc:chgData name="Manohar Akula" userId="e9bbe20a1d8ec4a9" providerId="LiveId" clId="{5106AD99-8F2F-4990-9497-7105C589EC1F}" dt="2021-12-04T04:37:11.439" v="2858" actId="2696"/>
        <pc:sldMkLst>
          <pc:docMk/>
          <pc:sldMk cId="386473635" sldId="285"/>
        </pc:sldMkLst>
        <pc:spChg chg="mod">
          <ac:chgData name="Manohar Akula" userId="e9bbe20a1d8ec4a9" providerId="LiveId" clId="{5106AD99-8F2F-4990-9497-7105C589EC1F}" dt="2021-12-04T04:20:20.111" v="2667" actId="20577"/>
          <ac:spMkLst>
            <pc:docMk/>
            <pc:sldMk cId="386473635" sldId="285"/>
            <ac:spMk id="2" creationId="{8E6325B0-0501-4B2E-86FF-2DA844EDBA23}"/>
          </ac:spMkLst>
        </pc:spChg>
        <pc:spChg chg="del mod">
          <ac:chgData name="Manohar Akula" userId="e9bbe20a1d8ec4a9" providerId="LiveId" clId="{5106AD99-8F2F-4990-9497-7105C589EC1F}" dt="2021-12-04T02:12:36.697" v="2612" actId="478"/>
          <ac:spMkLst>
            <pc:docMk/>
            <pc:sldMk cId="386473635" sldId="285"/>
            <ac:spMk id="3" creationId="{15393127-7E0D-4F04-8E1A-2B6A8091D193}"/>
          </ac:spMkLst>
        </pc:spChg>
      </pc:sldChg>
      <pc:sldChg chg="addSp delSp modSp new mod ord setBg addAnim delAnim">
        <pc:chgData name="Manohar Akula" userId="e9bbe20a1d8ec4a9" providerId="LiveId" clId="{5106AD99-8F2F-4990-9497-7105C589EC1F}" dt="2021-12-04T05:11:26.425" v="3313" actId="20577"/>
        <pc:sldMkLst>
          <pc:docMk/>
          <pc:sldMk cId="357112561" sldId="286"/>
        </pc:sldMkLst>
        <pc:spChg chg="mod">
          <ac:chgData name="Manohar Akula" userId="e9bbe20a1d8ec4a9" providerId="LiveId" clId="{5106AD99-8F2F-4990-9497-7105C589EC1F}" dt="2021-12-04T05:06:27.722" v="3160" actId="26606"/>
          <ac:spMkLst>
            <pc:docMk/>
            <pc:sldMk cId="357112561" sldId="286"/>
            <ac:spMk id="2" creationId="{AD4F516C-0ED1-4728-8491-1B234F8EEF59}"/>
          </ac:spMkLst>
        </pc:spChg>
        <pc:spChg chg="del mod">
          <ac:chgData name="Manohar Akula" userId="e9bbe20a1d8ec4a9" providerId="LiveId" clId="{5106AD99-8F2F-4990-9497-7105C589EC1F}" dt="2021-12-04T04:48:13.113" v="2978" actId="478"/>
          <ac:spMkLst>
            <pc:docMk/>
            <pc:sldMk cId="357112561" sldId="286"/>
            <ac:spMk id="3" creationId="{0D37DA66-748E-4F17-8857-B7AB2E694726}"/>
          </ac:spMkLst>
        </pc:spChg>
        <pc:spChg chg="add del mod">
          <ac:chgData name="Manohar Akula" userId="e9bbe20a1d8ec4a9" providerId="LiveId" clId="{5106AD99-8F2F-4990-9497-7105C589EC1F}" dt="2021-12-04T04:57:36.591" v="2985"/>
          <ac:spMkLst>
            <pc:docMk/>
            <pc:sldMk cId="357112561" sldId="286"/>
            <ac:spMk id="5" creationId="{48379A5A-71A1-4C56-897C-5DEE8D3D3297}"/>
          </ac:spMkLst>
        </pc:spChg>
        <pc:spChg chg="add del mod">
          <ac:chgData name="Manohar Akula" userId="e9bbe20a1d8ec4a9" providerId="LiveId" clId="{5106AD99-8F2F-4990-9497-7105C589EC1F}" dt="2021-12-04T04:57:36.591" v="2987"/>
          <ac:spMkLst>
            <pc:docMk/>
            <pc:sldMk cId="357112561" sldId="286"/>
            <ac:spMk id="6" creationId="{57ADD810-7DDB-4664-B0B2-A9FFC32A16E8}"/>
          </ac:spMkLst>
        </pc:spChg>
        <pc:spChg chg="add mod ord">
          <ac:chgData name="Manohar Akula" userId="e9bbe20a1d8ec4a9" providerId="LiveId" clId="{5106AD99-8F2F-4990-9497-7105C589EC1F}" dt="2021-12-04T05:07:52.034" v="3184" actId="20577"/>
          <ac:spMkLst>
            <pc:docMk/>
            <pc:sldMk cId="357112561" sldId="286"/>
            <ac:spMk id="7" creationId="{9B0C1DDB-49DE-49AF-8415-5572E7A79933}"/>
          </ac:spMkLst>
        </pc:spChg>
        <pc:spChg chg="add del">
          <ac:chgData name="Manohar Akula" userId="e9bbe20a1d8ec4a9" providerId="LiveId" clId="{5106AD99-8F2F-4990-9497-7105C589EC1F}" dt="2021-12-04T04:48:26.172" v="2981" actId="26606"/>
          <ac:spMkLst>
            <pc:docMk/>
            <pc:sldMk cId="357112561" sldId="286"/>
            <ac:spMk id="10" creationId="{0DC895F7-4E59-40FB-87DD-ACE47F94C143}"/>
          </ac:spMkLst>
        </pc:spChg>
        <pc:spChg chg="add del mod">
          <ac:chgData name="Manohar Akula" userId="e9bbe20a1d8ec4a9" providerId="LiveId" clId="{5106AD99-8F2F-4990-9497-7105C589EC1F}" dt="2021-12-04T05:08:20.223" v="3192"/>
          <ac:spMkLst>
            <pc:docMk/>
            <pc:sldMk cId="357112561" sldId="286"/>
            <ac:spMk id="17" creationId="{5DB86038-52D3-4E61-A71B-299A7EE173B6}"/>
          </ac:spMkLst>
        </pc:spChg>
        <pc:spChg chg="add del mod">
          <ac:chgData name="Manohar Akula" userId="e9bbe20a1d8ec4a9" providerId="LiveId" clId="{5106AD99-8F2F-4990-9497-7105C589EC1F}" dt="2021-12-04T05:11:26.425" v="3313" actId="20577"/>
          <ac:spMkLst>
            <pc:docMk/>
            <pc:sldMk cId="357112561" sldId="286"/>
            <ac:spMk id="18" creationId="{09A17EDB-FD2C-4DE6-A093-8731D1C767A7}"/>
          </ac:spMkLst>
        </pc:spChg>
        <pc:spChg chg="add del">
          <ac:chgData name="Manohar Akula" userId="e9bbe20a1d8ec4a9" providerId="LiveId" clId="{5106AD99-8F2F-4990-9497-7105C589EC1F}" dt="2021-12-04T05:08:22.308" v="3196" actId="22"/>
          <ac:spMkLst>
            <pc:docMk/>
            <pc:sldMk cId="357112561" sldId="286"/>
            <ac:spMk id="20" creationId="{0E5FC52D-CEF7-403B-9BE2-C83AAE7C5040}"/>
          </ac:spMkLst>
        </pc:spChg>
        <pc:spChg chg="add mod">
          <ac:chgData name="Manohar Akula" userId="e9bbe20a1d8ec4a9" providerId="LiveId" clId="{5106AD99-8F2F-4990-9497-7105C589EC1F}" dt="2021-12-04T05:09:08.512" v="3229" actId="208"/>
          <ac:spMkLst>
            <pc:docMk/>
            <pc:sldMk cId="357112561" sldId="286"/>
            <ac:spMk id="21" creationId="{BB907C4B-8C09-4574-B6A0-440DD86076B5}"/>
          </ac:spMkLst>
        </pc:spChg>
        <pc:spChg chg="add mod">
          <ac:chgData name="Manohar Akula" userId="e9bbe20a1d8ec4a9" providerId="LiveId" clId="{5106AD99-8F2F-4990-9497-7105C589EC1F}" dt="2021-12-04T05:09:19.672" v="3233" actId="1076"/>
          <ac:spMkLst>
            <pc:docMk/>
            <pc:sldMk cId="357112561" sldId="286"/>
            <ac:spMk id="22" creationId="{10E8393E-AE46-4ABB-A5E9-B6CDC1324E81}"/>
          </ac:spMkLst>
        </pc:spChg>
        <pc:spChg chg="add mod">
          <ac:chgData name="Manohar Akula" userId="e9bbe20a1d8ec4a9" providerId="LiveId" clId="{5106AD99-8F2F-4990-9497-7105C589EC1F}" dt="2021-12-04T05:09:15.175" v="3232" actId="1076"/>
          <ac:spMkLst>
            <pc:docMk/>
            <pc:sldMk cId="357112561" sldId="286"/>
            <ac:spMk id="23" creationId="{F60B7DB7-4FCF-4CE2-BFC0-050877AC9DF1}"/>
          </ac:spMkLst>
        </pc:spChg>
        <pc:spChg chg="add mod">
          <ac:chgData name="Manohar Akula" userId="e9bbe20a1d8ec4a9" providerId="LiveId" clId="{5106AD99-8F2F-4990-9497-7105C589EC1F}" dt="2021-12-04T05:10:28.352" v="3279" actId="1076"/>
          <ac:spMkLst>
            <pc:docMk/>
            <pc:sldMk cId="357112561" sldId="286"/>
            <ac:spMk id="25" creationId="{8C7B3FDD-73D3-43C1-B612-79CD781EF560}"/>
          </ac:spMkLst>
        </pc:spChg>
        <pc:spChg chg="add mod">
          <ac:chgData name="Manohar Akula" userId="e9bbe20a1d8ec4a9" providerId="LiveId" clId="{5106AD99-8F2F-4990-9497-7105C589EC1F}" dt="2021-12-04T05:11:23.715" v="3311" actId="20577"/>
          <ac:spMkLst>
            <pc:docMk/>
            <pc:sldMk cId="357112561" sldId="286"/>
            <ac:spMk id="26" creationId="{6ED75E15-9374-4864-A0D9-A18CDF8705BE}"/>
          </ac:spMkLst>
        </pc:spChg>
        <pc:picChg chg="add del">
          <ac:chgData name="Manohar Akula" userId="e9bbe20a1d8ec4a9" providerId="LiveId" clId="{5106AD99-8F2F-4990-9497-7105C589EC1F}" dt="2021-12-04T04:48:26.172" v="2981" actId="26606"/>
          <ac:picMkLst>
            <pc:docMk/>
            <pc:sldMk cId="357112561" sldId="286"/>
            <ac:picMk id="4" creationId="{210303D6-71E1-4BE7-B0B0-F0FC40EB1936}"/>
          </ac:picMkLst>
        </pc:picChg>
        <pc:picChg chg="add del">
          <ac:chgData name="Manohar Akula" userId="e9bbe20a1d8ec4a9" providerId="LiveId" clId="{5106AD99-8F2F-4990-9497-7105C589EC1F}" dt="2021-12-04T04:48:26.172" v="2981" actId="26606"/>
          <ac:picMkLst>
            <pc:docMk/>
            <pc:sldMk cId="357112561" sldId="286"/>
            <ac:picMk id="8" creationId="{CBECFFDC-94DB-4DA3-94FE-22FEDDA8FA30}"/>
          </ac:picMkLst>
        </pc:picChg>
        <pc:picChg chg="add mod ord">
          <ac:chgData name="Manohar Akula" userId="e9bbe20a1d8ec4a9" providerId="LiveId" clId="{5106AD99-8F2F-4990-9497-7105C589EC1F}" dt="2021-12-04T05:08:05.194" v="3188" actId="1076"/>
          <ac:picMkLst>
            <pc:docMk/>
            <pc:sldMk cId="357112561" sldId="286"/>
            <ac:picMk id="11" creationId="{7FDBD5C9-83B4-4C69-9332-99C6C0B7FE8D}"/>
          </ac:picMkLst>
        </pc:picChg>
        <pc:picChg chg="add del">
          <ac:chgData name="Manohar Akula" userId="e9bbe20a1d8ec4a9" providerId="LiveId" clId="{5106AD99-8F2F-4990-9497-7105C589EC1F}" dt="2021-12-04T04:48:26.172" v="2981" actId="26606"/>
          <ac:picMkLst>
            <pc:docMk/>
            <pc:sldMk cId="357112561" sldId="286"/>
            <ac:picMk id="12" creationId="{1A4C720E-710D-44F8-A8D7-2BAA61E1814B}"/>
          </ac:picMkLst>
        </pc:picChg>
        <pc:picChg chg="add mod ord">
          <ac:chgData name="Manohar Akula" userId="e9bbe20a1d8ec4a9" providerId="LiveId" clId="{5106AD99-8F2F-4990-9497-7105C589EC1F}" dt="2021-12-04T05:08:02.061" v="3187" actId="1076"/>
          <ac:picMkLst>
            <pc:docMk/>
            <pc:sldMk cId="357112561" sldId="286"/>
            <ac:picMk id="14" creationId="{97F4389E-7DA8-450A-8F8B-CE784DC46B24}"/>
          </ac:picMkLst>
        </pc:picChg>
        <pc:picChg chg="add mod">
          <ac:chgData name="Manohar Akula" userId="e9bbe20a1d8ec4a9" providerId="LiveId" clId="{5106AD99-8F2F-4990-9497-7105C589EC1F}" dt="2021-12-04T05:07:57.962" v="3186" actId="1076"/>
          <ac:picMkLst>
            <pc:docMk/>
            <pc:sldMk cId="357112561" sldId="286"/>
            <ac:picMk id="16" creationId="{1C2E5854-2A0F-45E2-B31D-F2E86852CC9B}"/>
          </ac:picMkLst>
        </pc:picChg>
      </pc:sldChg>
      <pc:sldChg chg="addSp delSp modSp new mod setBg setClrOvrMap">
        <pc:chgData name="Manohar Akula" userId="e9bbe20a1d8ec4a9" providerId="LiveId" clId="{5106AD99-8F2F-4990-9497-7105C589EC1F}" dt="2021-12-04T05:25:30.225" v="3681" actId="113"/>
        <pc:sldMkLst>
          <pc:docMk/>
          <pc:sldMk cId="2433696762" sldId="287"/>
        </pc:sldMkLst>
        <pc:spChg chg="add del mod">
          <ac:chgData name="Manohar Akula" userId="e9bbe20a1d8ec4a9" providerId="LiveId" clId="{5106AD99-8F2F-4990-9497-7105C589EC1F}" dt="2021-12-04T05:21:29.230" v="3600" actId="478"/>
          <ac:spMkLst>
            <pc:docMk/>
            <pc:sldMk cId="2433696762" sldId="287"/>
            <ac:spMk id="2" creationId="{12995F5E-E842-4DFD-A422-D03E3C9AA278}"/>
          </ac:spMkLst>
        </pc:spChg>
        <pc:spChg chg="del mod">
          <ac:chgData name="Manohar Akula" userId="e9bbe20a1d8ec4a9" providerId="LiveId" clId="{5106AD99-8F2F-4990-9497-7105C589EC1F}" dt="2021-12-04T05:15:47.865" v="3475" actId="478"/>
          <ac:spMkLst>
            <pc:docMk/>
            <pc:sldMk cId="2433696762" sldId="287"/>
            <ac:spMk id="3" creationId="{301E7027-E51E-4ABD-B821-0619D87B3780}"/>
          </ac:spMkLst>
        </pc:spChg>
        <pc:spChg chg="add del mod">
          <ac:chgData name="Manohar Akula" userId="e9bbe20a1d8ec4a9" providerId="LiveId" clId="{5106AD99-8F2F-4990-9497-7105C589EC1F}" dt="2021-12-04T05:21:23.072" v="3598" actId="478"/>
          <ac:spMkLst>
            <pc:docMk/>
            <pc:sldMk cId="2433696762" sldId="287"/>
            <ac:spMk id="6" creationId="{EF9D2526-7A70-41DE-A024-BD2009324D36}"/>
          </ac:spMkLst>
        </pc:spChg>
        <pc:spChg chg="add del mod">
          <ac:chgData name="Manohar Akula" userId="e9bbe20a1d8ec4a9" providerId="LiveId" clId="{5106AD99-8F2F-4990-9497-7105C589EC1F}" dt="2021-12-04T05:21:29.230" v="3600" actId="478"/>
          <ac:spMkLst>
            <pc:docMk/>
            <pc:sldMk cId="2433696762" sldId="287"/>
            <ac:spMk id="8" creationId="{B3BBDA4E-5499-4C94-B010-E667D78FBAD6}"/>
          </ac:spMkLst>
        </pc:spChg>
        <pc:spChg chg="add mod">
          <ac:chgData name="Manohar Akula" userId="e9bbe20a1d8ec4a9" providerId="LiveId" clId="{5106AD99-8F2F-4990-9497-7105C589EC1F}" dt="2021-12-04T05:25:30.225" v="3681" actId="113"/>
          <ac:spMkLst>
            <pc:docMk/>
            <pc:sldMk cId="2433696762" sldId="287"/>
            <ac:spMk id="10" creationId="{87564409-EF4C-4094-8D2D-571E9B0C4E70}"/>
          </ac:spMkLst>
        </pc:spChg>
        <pc:spChg chg="add del">
          <ac:chgData name="Manohar Akula" userId="e9bbe20a1d8ec4a9" providerId="LiveId" clId="{5106AD99-8F2F-4990-9497-7105C589EC1F}" dt="2021-12-04T05:16:38.356" v="3536" actId="26606"/>
          <ac:spMkLst>
            <pc:docMk/>
            <pc:sldMk cId="2433696762" sldId="287"/>
            <ac:spMk id="15" creationId="{AC12A592-C02D-46EF-8E1F-9335DB8D71DF}"/>
          </ac:spMkLst>
        </pc:spChg>
        <pc:spChg chg="add del">
          <ac:chgData name="Manohar Akula" userId="e9bbe20a1d8ec4a9" providerId="LiveId" clId="{5106AD99-8F2F-4990-9497-7105C589EC1F}" dt="2021-12-04T05:16:38.356" v="3536" actId="26606"/>
          <ac:spMkLst>
            <pc:docMk/>
            <pc:sldMk cId="2433696762" sldId="287"/>
            <ac:spMk id="16" creationId="{1F94DC1C-47D1-41D7-8B1B-9A036D614027}"/>
          </ac:spMkLst>
        </pc:spChg>
        <pc:spChg chg="add del">
          <ac:chgData name="Manohar Akula" userId="e9bbe20a1d8ec4a9" providerId="LiveId" clId="{5106AD99-8F2F-4990-9497-7105C589EC1F}" dt="2021-12-04T05:16:38.356" v="3536" actId="26606"/>
          <ac:spMkLst>
            <pc:docMk/>
            <pc:sldMk cId="2433696762" sldId="287"/>
            <ac:spMk id="17" creationId="{24005816-5BCA-4665-8A58-5580F8E9C84A}"/>
          </ac:spMkLst>
        </pc:spChg>
        <pc:grpChg chg="add del">
          <ac:chgData name="Manohar Akula" userId="e9bbe20a1d8ec4a9" providerId="LiveId" clId="{5106AD99-8F2F-4990-9497-7105C589EC1F}" dt="2021-12-04T05:16:38.356" v="3536" actId="26606"/>
          <ac:grpSpMkLst>
            <pc:docMk/>
            <pc:sldMk cId="2433696762" sldId="287"/>
            <ac:grpSpMk id="19" creationId="{BF07F359-8CA3-4854-91E7-EE6004020511}"/>
          </ac:grpSpMkLst>
        </pc:grpChg>
        <pc:graphicFrameChg chg="add del mod modGraphic">
          <ac:chgData name="Manohar Akula" userId="e9bbe20a1d8ec4a9" providerId="LiveId" clId="{5106AD99-8F2F-4990-9497-7105C589EC1F}" dt="2021-12-04T05:21:33.534" v="3602" actId="478"/>
          <ac:graphicFrameMkLst>
            <pc:docMk/>
            <pc:sldMk cId="2433696762" sldId="287"/>
            <ac:graphicFrameMk id="4" creationId="{65E5CFEB-7B04-414A-B295-C1FF6279BF63}"/>
          </ac:graphicFrameMkLst>
        </pc:graphicFrameChg>
        <pc:picChg chg="add del">
          <ac:chgData name="Manohar Akula" userId="e9bbe20a1d8ec4a9" providerId="LiveId" clId="{5106AD99-8F2F-4990-9497-7105C589EC1F}" dt="2021-12-04T05:16:35.444" v="3532" actId="26606"/>
          <ac:picMkLst>
            <pc:docMk/>
            <pc:sldMk cId="2433696762" sldId="287"/>
            <ac:picMk id="9" creationId="{6AF6706C-CF07-43A1-BCC4-CBA5D33820DA}"/>
          </ac:picMkLst>
        </pc:picChg>
        <pc:picChg chg="add del">
          <ac:chgData name="Manohar Akula" userId="e9bbe20a1d8ec4a9" providerId="LiveId" clId="{5106AD99-8F2F-4990-9497-7105C589EC1F}" dt="2021-12-04T05:16:35.853" v="3534" actId="26606"/>
          <ac:picMkLst>
            <pc:docMk/>
            <pc:sldMk cId="2433696762" sldId="287"/>
            <ac:picMk id="11" creationId="{6AF6706C-CF07-43A1-BCC4-CBA5D33820DA}"/>
          </ac:picMkLst>
        </pc:picChg>
        <pc:picChg chg="add del">
          <ac:chgData name="Manohar Akula" userId="e9bbe20a1d8ec4a9" providerId="LiveId" clId="{5106AD99-8F2F-4990-9497-7105C589EC1F}" dt="2021-12-04T05:16:38.356" v="3536" actId="26606"/>
          <ac:picMkLst>
            <pc:docMk/>
            <pc:sldMk cId="2433696762" sldId="287"/>
            <ac:picMk id="13" creationId="{811383CE-CE86-4E1C-B289-798EB9E6E0E5}"/>
          </ac:picMkLst>
        </pc:picChg>
        <pc:picChg chg="add del">
          <ac:chgData name="Manohar Akula" userId="e9bbe20a1d8ec4a9" providerId="LiveId" clId="{5106AD99-8F2F-4990-9497-7105C589EC1F}" dt="2021-12-04T05:16:38.356" v="3536" actId="26606"/>
          <ac:picMkLst>
            <pc:docMk/>
            <pc:sldMk cId="2433696762" sldId="287"/>
            <ac:picMk id="14" creationId="{6AF6706C-CF07-43A1-BCC4-CBA5D33820DA}"/>
          </ac:picMkLst>
        </pc:picChg>
        <pc:picChg chg="add mod">
          <ac:chgData name="Manohar Akula" userId="e9bbe20a1d8ec4a9" providerId="LiveId" clId="{5106AD99-8F2F-4990-9497-7105C589EC1F}" dt="2021-12-04T05:25:10.782" v="3678" actId="1076"/>
          <ac:picMkLst>
            <pc:docMk/>
            <pc:sldMk cId="2433696762" sldId="287"/>
            <ac:picMk id="18" creationId="{9B5E33D9-D744-4186-9EAC-34E00B5A42CB}"/>
          </ac:picMkLst>
        </pc:picChg>
      </pc:sldChg>
      <pc:sldChg chg="addSp delSp modSp new mod">
        <pc:chgData name="Manohar Akula" userId="e9bbe20a1d8ec4a9" providerId="LiveId" clId="{5106AD99-8F2F-4990-9497-7105C589EC1F}" dt="2021-12-04T05:30:55.755" v="3751" actId="14100"/>
        <pc:sldMkLst>
          <pc:docMk/>
          <pc:sldMk cId="455590744" sldId="288"/>
        </pc:sldMkLst>
        <pc:spChg chg="del mod">
          <ac:chgData name="Manohar Akula" userId="e9bbe20a1d8ec4a9" providerId="LiveId" clId="{5106AD99-8F2F-4990-9497-7105C589EC1F}" dt="2021-12-04T05:25:47.445" v="3683" actId="478"/>
          <ac:spMkLst>
            <pc:docMk/>
            <pc:sldMk cId="455590744" sldId="288"/>
            <ac:spMk id="2" creationId="{DDCA84E8-7B9B-4DAA-BBED-9224FB41ECC0}"/>
          </ac:spMkLst>
        </pc:spChg>
        <pc:spChg chg="del mod">
          <ac:chgData name="Manohar Akula" userId="e9bbe20a1d8ec4a9" providerId="LiveId" clId="{5106AD99-8F2F-4990-9497-7105C589EC1F}" dt="2021-12-04T05:25:44.842" v="3682" actId="478"/>
          <ac:spMkLst>
            <pc:docMk/>
            <pc:sldMk cId="455590744" sldId="288"/>
            <ac:spMk id="3" creationId="{4D4FD9EE-1459-4786-AA08-20A5E1186ED3}"/>
          </ac:spMkLst>
        </pc:spChg>
        <pc:spChg chg="add mod">
          <ac:chgData name="Manohar Akula" userId="e9bbe20a1d8ec4a9" providerId="LiveId" clId="{5106AD99-8F2F-4990-9497-7105C589EC1F}" dt="2021-12-04T05:28:42.734" v="3712" actId="20577"/>
          <ac:spMkLst>
            <pc:docMk/>
            <pc:sldMk cId="455590744" sldId="288"/>
            <ac:spMk id="5" creationId="{0F1BDD79-7422-4DDC-A880-7460E895A96F}"/>
          </ac:spMkLst>
        </pc:spChg>
        <pc:picChg chg="add mod modCrop">
          <ac:chgData name="Manohar Akula" userId="e9bbe20a1d8ec4a9" providerId="LiveId" clId="{5106AD99-8F2F-4990-9497-7105C589EC1F}" dt="2021-12-04T05:30:55.755" v="3751" actId="14100"/>
          <ac:picMkLst>
            <pc:docMk/>
            <pc:sldMk cId="455590744" sldId="288"/>
            <ac:picMk id="7" creationId="{8BE8F530-8929-457D-B904-8E9D844BBAC8}"/>
          </ac:picMkLst>
        </pc:picChg>
      </pc:sldChg>
      <pc:sldChg chg="addSp delSp modSp new mod setBg delDesignElem">
        <pc:chgData name="Manohar Akula" userId="e9bbe20a1d8ec4a9" providerId="LiveId" clId="{5106AD99-8F2F-4990-9497-7105C589EC1F}" dt="2021-12-04T06:23:20.512" v="5191" actId="1076"/>
        <pc:sldMkLst>
          <pc:docMk/>
          <pc:sldMk cId="1612687268" sldId="289"/>
        </pc:sldMkLst>
        <pc:spChg chg="del mod">
          <ac:chgData name="Manohar Akula" userId="e9bbe20a1d8ec4a9" providerId="LiveId" clId="{5106AD99-8F2F-4990-9497-7105C589EC1F}" dt="2021-12-04T02:17:53.819" v="2653" actId="478"/>
          <ac:spMkLst>
            <pc:docMk/>
            <pc:sldMk cId="1612687268" sldId="289"/>
            <ac:spMk id="2" creationId="{5EA8FEA3-F43F-4F56-8292-77DBCBED8506}"/>
          </ac:spMkLst>
        </pc:spChg>
        <pc:spChg chg="del mod">
          <ac:chgData name="Manohar Akula" userId="e9bbe20a1d8ec4a9" providerId="LiveId" clId="{5106AD99-8F2F-4990-9497-7105C589EC1F}" dt="2021-12-04T02:17:17.567" v="2647" actId="931"/>
          <ac:spMkLst>
            <pc:docMk/>
            <pc:sldMk cId="1612687268" sldId="289"/>
            <ac:spMk id="3" creationId="{653D09AC-2166-4CA7-BFFE-52C267AB1988}"/>
          </ac:spMkLst>
        </pc:spChg>
        <pc:spChg chg="add mod">
          <ac:chgData name="Manohar Akula" userId="e9bbe20a1d8ec4a9" providerId="LiveId" clId="{5106AD99-8F2F-4990-9497-7105C589EC1F}" dt="2021-12-04T06:23:20.512" v="5191" actId="1076"/>
          <ac:spMkLst>
            <pc:docMk/>
            <pc:sldMk cId="1612687268" sldId="289"/>
            <ac:spMk id="6" creationId="{5067E61E-1124-487E-8637-A96490729DF7}"/>
          </ac:spMkLst>
        </pc:spChg>
        <pc:spChg chg="add del">
          <ac:chgData name="Manohar Akula" userId="e9bbe20a1d8ec4a9" providerId="LiveId" clId="{5106AD99-8F2F-4990-9497-7105C589EC1F}" dt="2021-12-04T02:17:55.149" v="2654" actId="478"/>
          <ac:spMkLst>
            <pc:docMk/>
            <pc:sldMk cId="1612687268" sldId="289"/>
            <ac:spMk id="9" creationId="{9716458D-912F-425C-8C30-6D2B81ABCC08}"/>
          </ac:spMkLst>
        </pc:spChg>
        <pc:picChg chg="add mod modCrop">
          <ac:chgData name="Manohar Akula" userId="e9bbe20a1d8ec4a9" providerId="LiveId" clId="{5106AD99-8F2F-4990-9497-7105C589EC1F}" dt="2021-12-04T06:22:50.784" v="5160" actId="1076"/>
          <ac:picMkLst>
            <pc:docMk/>
            <pc:sldMk cId="1612687268" sldId="289"/>
            <ac:picMk id="5" creationId="{303A0033-0D3B-4247-8980-5B0A800FAA60}"/>
          </ac:picMkLst>
        </pc:picChg>
        <pc:picChg chg="add del">
          <ac:chgData name="Manohar Akula" userId="e9bbe20a1d8ec4a9" providerId="LiveId" clId="{5106AD99-8F2F-4990-9497-7105C589EC1F}" dt="2021-12-04T04:37:18.361" v="2861"/>
          <ac:picMkLst>
            <pc:docMk/>
            <pc:sldMk cId="1612687268" sldId="289"/>
            <ac:picMk id="10" creationId="{8BEA9AF1-EF35-4EC4-862B-93C14919B564}"/>
          </ac:picMkLst>
        </pc:picChg>
      </pc:sldChg>
      <pc:sldChg chg="addSp delSp modSp new mod">
        <pc:chgData name="Manohar Akula" userId="e9bbe20a1d8ec4a9" providerId="LiveId" clId="{5106AD99-8F2F-4990-9497-7105C589EC1F}" dt="2021-12-04T05:46:12.792" v="3824" actId="255"/>
        <pc:sldMkLst>
          <pc:docMk/>
          <pc:sldMk cId="1453431993" sldId="290"/>
        </pc:sldMkLst>
        <pc:spChg chg="mod">
          <ac:chgData name="Manohar Akula" userId="e9bbe20a1d8ec4a9" providerId="LiveId" clId="{5106AD99-8F2F-4990-9497-7105C589EC1F}" dt="2021-12-04T05:46:12.792" v="3824" actId="255"/>
          <ac:spMkLst>
            <pc:docMk/>
            <pc:sldMk cId="1453431993" sldId="290"/>
            <ac:spMk id="2" creationId="{081E3E8F-1B10-4073-9274-A28FED98F2CE}"/>
          </ac:spMkLst>
        </pc:spChg>
        <pc:spChg chg="del mod">
          <ac:chgData name="Manohar Akula" userId="e9bbe20a1d8ec4a9" providerId="LiveId" clId="{5106AD99-8F2F-4990-9497-7105C589EC1F}" dt="2021-12-04T05:31:08.057" v="3754" actId="478"/>
          <ac:spMkLst>
            <pc:docMk/>
            <pc:sldMk cId="1453431993" sldId="290"/>
            <ac:spMk id="3" creationId="{0D2B0EB7-ED5F-4897-8896-0D81CEAFCEE9}"/>
          </ac:spMkLst>
        </pc:spChg>
        <pc:spChg chg="add del mod">
          <ac:chgData name="Manohar Akula" userId="e9bbe20a1d8ec4a9" providerId="LiveId" clId="{5106AD99-8F2F-4990-9497-7105C589EC1F}" dt="2021-12-04T05:31:40.522" v="3758"/>
          <ac:spMkLst>
            <pc:docMk/>
            <pc:sldMk cId="1453431993" sldId="290"/>
            <ac:spMk id="4" creationId="{0B2BB4AA-27A0-4062-ABDD-F97013FC7747}"/>
          </ac:spMkLst>
        </pc:spChg>
        <pc:spChg chg="add del mod">
          <ac:chgData name="Manohar Akula" userId="e9bbe20a1d8ec4a9" providerId="LiveId" clId="{5106AD99-8F2F-4990-9497-7105C589EC1F}" dt="2021-12-04T05:31:40.522" v="3760"/>
          <ac:spMkLst>
            <pc:docMk/>
            <pc:sldMk cId="1453431993" sldId="290"/>
            <ac:spMk id="5" creationId="{4C76C687-7960-421D-928F-D3764929F875}"/>
          </ac:spMkLst>
        </pc:spChg>
        <pc:spChg chg="add mod">
          <ac:chgData name="Manohar Akula" userId="e9bbe20a1d8ec4a9" providerId="LiveId" clId="{5106AD99-8F2F-4990-9497-7105C589EC1F}" dt="2021-12-04T05:45:06.837" v="3812"/>
          <ac:spMkLst>
            <pc:docMk/>
            <pc:sldMk cId="1453431993" sldId="290"/>
            <ac:spMk id="6" creationId="{1972C7B4-4E7F-46F3-96BD-304EA60D07F5}"/>
          </ac:spMkLst>
        </pc:spChg>
      </pc:sldChg>
      <pc:sldChg chg="addSp delSp modSp new mod">
        <pc:chgData name="Manohar Akula" userId="e9bbe20a1d8ec4a9" providerId="LiveId" clId="{5106AD99-8F2F-4990-9497-7105C589EC1F}" dt="2021-12-04T06:04:43.124" v="4621"/>
        <pc:sldMkLst>
          <pc:docMk/>
          <pc:sldMk cId="845804337" sldId="291"/>
        </pc:sldMkLst>
        <pc:spChg chg="mod">
          <ac:chgData name="Manohar Akula" userId="e9bbe20a1d8ec4a9" providerId="LiveId" clId="{5106AD99-8F2F-4990-9497-7105C589EC1F}" dt="2021-12-04T06:01:52.834" v="4573" actId="2711"/>
          <ac:spMkLst>
            <pc:docMk/>
            <pc:sldMk cId="845804337" sldId="291"/>
            <ac:spMk id="2" creationId="{87444382-D6DA-44DF-B8B8-00DE848D5E4E}"/>
          </ac:spMkLst>
        </pc:spChg>
        <pc:spChg chg="del mod">
          <ac:chgData name="Manohar Akula" userId="e9bbe20a1d8ec4a9" providerId="LiveId" clId="{5106AD99-8F2F-4990-9497-7105C589EC1F}" dt="2021-12-04T05:46:42.545" v="3827" actId="478"/>
          <ac:spMkLst>
            <pc:docMk/>
            <pc:sldMk cId="845804337" sldId="291"/>
            <ac:spMk id="3" creationId="{288BBFDD-13B9-4747-B004-2DE78139ADD9}"/>
          </ac:spMkLst>
        </pc:spChg>
        <pc:spChg chg="add mod">
          <ac:chgData name="Manohar Akula" userId="e9bbe20a1d8ec4a9" providerId="LiveId" clId="{5106AD99-8F2F-4990-9497-7105C589EC1F}" dt="2021-12-04T06:04:43.124" v="4621"/>
          <ac:spMkLst>
            <pc:docMk/>
            <pc:sldMk cId="845804337" sldId="291"/>
            <ac:spMk id="4" creationId="{13B5E28D-6347-431A-A979-6C50ADB3F252}"/>
          </ac:spMkLst>
        </pc:spChg>
      </pc:sldChg>
      <pc:sldChg chg="addSp delSp modSp new mod">
        <pc:chgData name="Manohar Akula" userId="e9bbe20a1d8ec4a9" providerId="LiveId" clId="{5106AD99-8F2F-4990-9497-7105C589EC1F}" dt="2021-12-04T06:17:02.372" v="4995" actId="5793"/>
        <pc:sldMkLst>
          <pc:docMk/>
          <pc:sldMk cId="3470831960" sldId="292"/>
        </pc:sldMkLst>
        <pc:spChg chg="del mod">
          <ac:chgData name="Manohar Akula" userId="e9bbe20a1d8ec4a9" providerId="LiveId" clId="{5106AD99-8F2F-4990-9497-7105C589EC1F}" dt="2021-12-04T06:01:26.462" v="4567" actId="478"/>
          <ac:spMkLst>
            <pc:docMk/>
            <pc:sldMk cId="3470831960" sldId="292"/>
            <ac:spMk id="2" creationId="{9922A39F-ADF6-4C2D-B26B-B9B09155A9DA}"/>
          </ac:spMkLst>
        </pc:spChg>
        <pc:spChg chg="del mod">
          <ac:chgData name="Manohar Akula" userId="e9bbe20a1d8ec4a9" providerId="LiveId" clId="{5106AD99-8F2F-4990-9497-7105C589EC1F}" dt="2021-12-04T06:01:22.464" v="4566" actId="478"/>
          <ac:spMkLst>
            <pc:docMk/>
            <pc:sldMk cId="3470831960" sldId="292"/>
            <ac:spMk id="3" creationId="{135B92BA-77E7-49F5-97C7-93A673710449}"/>
          </ac:spMkLst>
        </pc:spChg>
        <pc:spChg chg="add mod">
          <ac:chgData name="Manohar Akula" userId="e9bbe20a1d8ec4a9" providerId="LiveId" clId="{5106AD99-8F2F-4990-9497-7105C589EC1F}" dt="2021-12-04T06:02:13.482" v="4588" actId="20577"/>
          <ac:spMkLst>
            <pc:docMk/>
            <pc:sldMk cId="3470831960" sldId="292"/>
            <ac:spMk id="5" creationId="{634A24D7-A127-4800-8CA6-A348A2B43378}"/>
          </ac:spMkLst>
        </pc:spChg>
        <pc:spChg chg="add del">
          <ac:chgData name="Manohar Akula" userId="e9bbe20a1d8ec4a9" providerId="LiveId" clId="{5106AD99-8F2F-4990-9497-7105C589EC1F}" dt="2021-12-04T06:01:41.412" v="4571" actId="22"/>
          <ac:spMkLst>
            <pc:docMk/>
            <pc:sldMk cId="3470831960" sldId="292"/>
            <ac:spMk id="7" creationId="{995623BB-9311-42D1-8F98-BDB6CEC103E0}"/>
          </ac:spMkLst>
        </pc:spChg>
        <pc:spChg chg="add del mod">
          <ac:chgData name="Manohar Akula" userId="e9bbe20a1d8ec4a9" providerId="LiveId" clId="{5106AD99-8F2F-4990-9497-7105C589EC1F}" dt="2021-12-04T06:03:37.772" v="4595"/>
          <ac:spMkLst>
            <pc:docMk/>
            <pc:sldMk cId="3470831960" sldId="292"/>
            <ac:spMk id="9" creationId="{0080A13B-AAC0-4E71-994B-7EF912C513FE}"/>
          </ac:spMkLst>
        </pc:spChg>
        <pc:spChg chg="add mod">
          <ac:chgData name="Manohar Akula" userId="e9bbe20a1d8ec4a9" providerId="LiveId" clId="{5106AD99-8F2F-4990-9497-7105C589EC1F}" dt="2021-12-04T06:17:02.372" v="4995" actId="5793"/>
          <ac:spMkLst>
            <pc:docMk/>
            <pc:sldMk cId="3470831960" sldId="292"/>
            <ac:spMk id="11" creationId="{D0B4BC10-6290-4D4C-93A1-FC4063AE0A74}"/>
          </ac:spMkLst>
        </pc:spChg>
      </pc:sldChg>
      <pc:sldChg chg="addSp delSp modSp new mod">
        <pc:chgData name="Manohar Akula" userId="e9bbe20a1d8ec4a9" providerId="LiveId" clId="{5106AD99-8F2F-4990-9497-7105C589EC1F}" dt="2021-12-04T06:19:15.473" v="5052" actId="20577"/>
        <pc:sldMkLst>
          <pc:docMk/>
          <pc:sldMk cId="2893079608" sldId="293"/>
        </pc:sldMkLst>
        <pc:spChg chg="del mod">
          <ac:chgData name="Manohar Akula" userId="e9bbe20a1d8ec4a9" providerId="LiveId" clId="{5106AD99-8F2F-4990-9497-7105C589EC1F}" dt="2021-12-04T06:04:13.934" v="4613" actId="478"/>
          <ac:spMkLst>
            <pc:docMk/>
            <pc:sldMk cId="2893079608" sldId="293"/>
            <ac:spMk id="2" creationId="{B154B4D7-9725-4422-9416-430A5B27C341}"/>
          </ac:spMkLst>
        </pc:spChg>
        <pc:spChg chg="del mod">
          <ac:chgData name="Manohar Akula" userId="e9bbe20a1d8ec4a9" providerId="LiveId" clId="{5106AD99-8F2F-4990-9497-7105C589EC1F}" dt="2021-12-04T06:04:16.252" v="4615" actId="478"/>
          <ac:spMkLst>
            <pc:docMk/>
            <pc:sldMk cId="2893079608" sldId="293"/>
            <ac:spMk id="3" creationId="{0304B210-3991-483A-8888-6AA259D9424E}"/>
          </ac:spMkLst>
        </pc:spChg>
        <pc:spChg chg="add del mod">
          <ac:chgData name="Manohar Akula" userId="e9bbe20a1d8ec4a9" providerId="LiveId" clId="{5106AD99-8F2F-4990-9497-7105C589EC1F}" dt="2021-12-04T06:04:15.175" v="4614" actId="478"/>
          <ac:spMkLst>
            <pc:docMk/>
            <pc:sldMk cId="2893079608" sldId="293"/>
            <ac:spMk id="5" creationId="{475AE185-BF75-4070-9303-50E6BD4953FC}"/>
          </ac:spMkLst>
        </pc:spChg>
        <pc:spChg chg="add mod">
          <ac:chgData name="Manohar Akula" userId="e9bbe20a1d8ec4a9" providerId="LiveId" clId="{5106AD99-8F2F-4990-9497-7105C589EC1F}" dt="2021-12-04T06:04:33.944" v="4619" actId="1076"/>
          <ac:spMkLst>
            <pc:docMk/>
            <pc:sldMk cId="2893079608" sldId="293"/>
            <ac:spMk id="7" creationId="{E7B049FE-2DF7-4CEC-95F8-7234564107D0}"/>
          </ac:spMkLst>
        </pc:spChg>
        <pc:spChg chg="add mod">
          <ac:chgData name="Manohar Akula" userId="e9bbe20a1d8ec4a9" providerId="LiveId" clId="{5106AD99-8F2F-4990-9497-7105C589EC1F}" dt="2021-12-04T06:19:15.473" v="5052" actId="20577"/>
          <ac:spMkLst>
            <pc:docMk/>
            <pc:sldMk cId="2893079608" sldId="293"/>
            <ac:spMk id="9" creationId="{9BC6CC3D-B988-426D-B52C-A6C0D005F86B}"/>
          </ac:spMkLst>
        </pc:spChg>
      </pc:sldChg>
      <pc:sldChg chg="addSp delSp modSp new mod setBg">
        <pc:chgData name="Manohar Akula" userId="e9bbe20a1d8ec4a9" providerId="LiveId" clId="{5106AD99-8F2F-4990-9497-7105C589EC1F}" dt="2021-12-04T05:40:48.024" v="3803" actId="1076"/>
        <pc:sldMkLst>
          <pc:docMk/>
          <pc:sldMk cId="1830888969" sldId="294"/>
        </pc:sldMkLst>
        <pc:spChg chg="del">
          <ac:chgData name="Manohar Akula" userId="e9bbe20a1d8ec4a9" providerId="LiveId" clId="{5106AD99-8F2F-4990-9497-7105C589EC1F}" dt="2021-12-04T04:20:30.972" v="2671" actId="478"/>
          <ac:spMkLst>
            <pc:docMk/>
            <pc:sldMk cId="1830888969" sldId="294"/>
            <ac:spMk id="2" creationId="{BDF1AFFE-14D1-47ED-8130-64A13E9DD20D}"/>
          </ac:spMkLst>
        </pc:spChg>
        <pc:spChg chg="del">
          <ac:chgData name="Manohar Akula" userId="e9bbe20a1d8ec4a9" providerId="LiveId" clId="{5106AD99-8F2F-4990-9497-7105C589EC1F}" dt="2021-12-04T04:20:31.869" v="2672" actId="478"/>
          <ac:spMkLst>
            <pc:docMk/>
            <pc:sldMk cId="1830888969" sldId="294"/>
            <ac:spMk id="3" creationId="{A6C5F00D-D27A-4986-B85C-D86923183F26}"/>
          </ac:spMkLst>
        </pc:spChg>
        <pc:spChg chg="add del mod">
          <ac:chgData name="Manohar Akula" userId="e9bbe20a1d8ec4a9" providerId="LiveId" clId="{5106AD99-8F2F-4990-9497-7105C589EC1F}" dt="2021-12-04T04:20:50.039" v="2675"/>
          <ac:spMkLst>
            <pc:docMk/>
            <pc:sldMk cId="1830888969" sldId="294"/>
            <ac:spMk id="4" creationId="{8A943D64-78BD-444E-B90B-8BC7F5016EE3}"/>
          </ac:spMkLst>
        </pc:spChg>
        <pc:spChg chg="add mod ord">
          <ac:chgData name="Manohar Akula" userId="e9bbe20a1d8ec4a9" providerId="LiveId" clId="{5106AD99-8F2F-4990-9497-7105C589EC1F}" dt="2021-12-04T05:40:48.024" v="3803" actId="1076"/>
          <ac:spMkLst>
            <pc:docMk/>
            <pc:sldMk cId="1830888969" sldId="294"/>
            <ac:spMk id="5" creationId="{26B874FA-CD25-45FC-8759-4922DF8BAE49}"/>
          </ac:spMkLst>
        </pc:spChg>
        <pc:spChg chg="add mod">
          <ac:chgData name="Manohar Akula" userId="e9bbe20a1d8ec4a9" providerId="LiveId" clId="{5106AD99-8F2F-4990-9497-7105C589EC1F}" dt="2021-12-04T05:40:44.082" v="3802" actId="1076"/>
          <ac:spMkLst>
            <pc:docMk/>
            <pc:sldMk cId="1830888969" sldId="294"/>
            <ac:spMk id="7" creationId="{C55C614A-8D3F-43C0-94E4-CC90195208AC}"/>
          </ac:spMkLst>
        </pc:spChg>
        <pc:spChg chg="add del">
          <ac:chgData name="Manohar Akula" userId="e9bbe20a1d8ec4a9" providerId="LiveId" clId="{5106AD99-8F2F-4990-9497-7105C589EC1F}" dt="2021-12-04T04:44:01.320" v="2936" actId="26606"/>
          <ac:spMkLst>
            <pc:docMk/>
            <pc:sldMk cId="1830888969" sldId="294"/>
            <ac:spMk id="14" creationId="{3D1E5586-8BB5-40F6-96C3-2E87DD7CE5CD}"/>
          </ac:spMkLst>
        </pc:spChg>
        <pc:spChg chg="add del">
          <ac:chgData name="Manohar Akula" userId="e9bbe20a1d8ec4a9" providerId="LiveId" clId="{5106AD99-8F2F-4990-9497-7105C589EC1F}" dt="2021-12-04T04:44:02.041" v="2938" actId="26606"/>
          <ac:spMkLst>
            <pc:docMk/>
            <pc:sldMk cId="1830888969" sldId="294"/>
            <ac:spMk id="18" creationId="{50E53EDA-3B94-4F6B-9E86-D3BB9EBB9616}"/>
          </ac:spMkLst>
        </pc:spChg>
        <pc:spChg chg="add del">
          <ac:chgData name="Manohar Akula" userId="e9bbe20a1d8ec4a9" providerId="LiveId" clId="{5106AD99-8F2F-4990-9497-7105C589EC1F}" dt="2021-12-04T04:44:03.139" v="2940" actId="26606"/>
          <ac:spMkLst>
            <pc:docMk/>
            <pc:sldMk cId="1830888969" sldId="294"/>
            <ac:spMk id="21" creationId="{C1709A45-C6F3-4CEE-AA0F-887FAC5CAE7D}"/>
          </ac:spMkLst>
        </pc:spChg>
        <pc:spChg chg="add del">
          <ac:chgData name="Manohar Akula" userId="e9bbe20a1d8ec4a9" providerId="LiveId" clId="{5106AD99-8F2F-4990-9497-7105C589EC1F}" dt="2021-12-04T04:44:04.420" v="2942" actId="26606"/>
          <ac:spMkLst>
            <pc:docMk/>
            <pc:sldMk cId="1830888969" sldId="294"/>
            <ac:spMk id="25" creationId="{DF43132E-D4DF-4A83-9344-A782D0F5D9F6}"/>
          </ac:spMkLst>
        </pc:spChg>
        <pc:picChg chg="add del">
          <ac:chgData name="Manohar Akula" userId="e9bbe20a1d8ec4a9" providerId="LiveId" clId="{5106AD99-8F2F-4990-9497-7105C589EC1F}" dt="2021-12-04T04:44:01.320" v="2936" actId="26606"/>
          <ac:picMkLst>
            <pc:docMk/>
            <pc:sldMk cId="1830888969" sldId="294"/>
            <ac:picMk id="12" creationId="{18BD78ED-75E1-4879-B369-BC61F7C45E22}"/>
          </ac:picMkLst>
        </pc:picChg>
        <pc:picChg chg="add del">
          <ac:chgData name="Manohar Akula" userId="e9bbe20a1d8ec4a9" providerId="LiveId" clId="{5106AD99-8F2F-4990-9497-7105C589EC1F}" dt="2021-12-04T04:44:04.420" v="2942" actId="26606"/>
          <ac:picMkLst>
            <pc:docMk/>
            <pc:sldMk cId="1830888969" sldId="294"/>
            <ac:picMk id="24" creationId="{18BD78ED-75E1-4879-B369-BC61F7C45E22}"/>
          </ac:picMkLst>
        </pc:picChg>
        <pc:cxnChg chg="add del">
          <ac:chgData name="Manohar Akula" userId="e9bbe20a1d8ec4a9" providerId="LiveId" clId="{5106AD99-8F2F-4990-9497-7105C589EC1F}" dt="2021-12-04T04:44:01.320" v="2936" actId="26606"/>
          <ac:cxnSpMkLst>
            <pc:docMk/>
            <pc:sldMk cId="1830888969" sldId="294"/>
            <ac:cxnSpMk id="16" creationId="{8A832D40-B9E2-4CE7-9E0A-B35591EA2035}"/>
          </ac:cxnSpMkLst>
        </pc:cxnChg>
        <pc:cxnChg chg="add del">
          <ac:chgData name="Manohar Akula" userId="e9bbe20a1d8ec4a9" providerId="LiveId" clId="{5106AD99-8F2F-4990-9497-7105C589EC1F}" dt="2021-12-04T04:44:02.041" v="2938" actId="26606"/>
          <ac:cxnSpMkLst>
            <pc:docMk/>
            <pc:sldMk cId="1830888969" sldId="294"/>
            <ac:cxnSpMk id="19" creationId="{30EFD79F-7790-479B-B7DB-BD0D8C101DDD}"/>
          </ac:cxnSpMkLst>
        </pc:cxnChg>
        <pc:cxnChg chg="add del">
          <ac:chgData name="Manohar Akula" userId="e9bbe20a1d8ec4a9" providerId="LiveId" clId="{5106AD99-8F2F-4990-9497-7105C589EC1F}" dt="2021-12-04T04:44:03.139" v="2940" actId="26606"/>
          <ac:cxnSpMkLst>
            <pc:docMk/>
            <pc:sldMk cId="1830888969" sldId="294"/>
            <ac:cxnSpMk id="22" creationId="{26E963D7-0A73-484A-B8A2-DDBFEA123C2F}"/>
          </ac:cxnSpMkLst>
        </pc:cxnChg>
        <pc:cxnChg chg="add del">
          <ac:chgData name="Manohar Akula" userId="e9bbe20a1d8ec4a9" providerId="LiveId" clId="{5106AD99-8F2F-4990-9497-7105C589EC1F}" dt="2021-12-04T04:44:04.420" v="2942" actId="26606"/>
          <ac:cxnSpMkLst>
            <pc:docMk/>
            <pc:sldMk cId="1830888969" sldId="294"/>
            <ac:cxnSpMk id="26" creationId="{6AA24BC1-1577-4586-AD7A-417660E37253}"/>
          </ac:cxnSpMkLst>
        </pc:cxn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icon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dgm:fillClrLst>
    <dgm:linClrLst meth="repeat">
      <a:schemeClr val="lt1">
        <a:alpha val="0"/>
      </a:schemeClr>
    </dgm:linClrLst>
    <dgm:effectClrLst/>
    <dgm:txLinClrLst/>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3d3" qsCatId="3D" csTypeId="urn:microsoft.com/office/officeart/2018/5/colors/Iconchunking_neutralicon_accent3_2" csCatId="accent3" phldr="1"/>
      <dgm:spPr/>
      <dgm:t>
        <a:bodyPr/>
        <a:lstStyle/>
        <a:p>
          <a:endParaRPr lang="en-US"/>
        </a:p>
      </dgm:t>
    </dgm:pt>
    <dgm:pt modelId="{66039115-797B-304C-9FC0-EFABB1F21232}">
      <dgm:prSet/>
      <dgm:spPr/>
      <dgm:t>
        <a:bodyPr/>
        <a:lstStyle/>
        <a:p>
          <a:pPr>
            <a:lnSpc>
              <a:spcPct val="100000"/>
            </a:lnSpc>
          </a:pPr>
          <a:r>
            <a:rPr lang="en-US" dirty="0"/>
            <a:t>Introduction</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E39563C5-C199-4F5B-A899-8CC0710341A0}">
      <dgm:prSet/>
      <dgm:spPr/>
      <dgm:t>
        <a:bodyPr/>
        <a:lstStyle/>
        <a:p>
          <a:pPr>
            <a:lnSpc>
              <a:spcPct val="100000"/>
            </a:lnSpc>
          </a:pPr>
          <a:r>
            <a:rPr lang="en-US" dirty="0"/>
            <a:t>Methods</a:t>
          </a:r>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pPr>
            <a:lnSpc>
              <a:spcPct val="100000"/>
            </a:lnSpc>
          </a:pPr>
          <a:endParaRPr lang="en-US"/>
        </a:p>
      </dgm:t>
    </dgm:pt>
    <dgm:pt modelId="{15B1A768-2666-4AB4-BDA7-F0E3C4160D59}">
      <dgm:prSet/>
      <dgm:spPr/>
      <dgm:t>
        <a:bodyPr/>
        <a:lstStyle/>
        <a:p>
          <a:pPr>
            <a:lnSpc>
              <a:spcPct val="100000"/>
            </a:lnSpc>
          </a:pPr>
          <a:r>
            <a:rPr lang="en-US" dirty="0"/>
            <a:t>Results</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pt>
    <dgm:pt modelId="{3AA5586A-C40E-4DDA-98A5-6545F36F46AB}">
      <dgm:prSet/>
      <dgm:spPr/>
      <dgm:t>
        <a:bodyPr/>
        <a:lstStyle/>
        <a:p>
          <a:pPr>
            <a:lnSpc>
              <a:spcPct val="100000"/>
            </a:lnSpc>
          </a:pPr>
          <a:r>
            <a:rPr lang="en-GB" dirty="0"/>
            <a:t>Discussion</a:t>
          </a:r>
          <a:endParaRPr lang="en-US" dirty="0"/>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pPr>
            <a:lnSpc>
              <a:spcPct val="100000"/>
            </a:lnSpc>
          </a:pPr>
          <a:endParaRPr lang="en-US"/>
        </a:p>
      </dgm:t>
    </dgm:pt>
    <dgm:pt modelId="{5168DD89-006B-416B-BCC9-BF41B6AD6946}">
      <dgm:prSet/>
      <dgm:spPr/>
      <dgm:t>
        <a:bodyPr/>
        <a:lstStyle/>
        <a:p>
          <a:pPr>
            <a:lnSpc>
              <a:spcPct val="100000"/>
            </a:lnSpc>
          </a:pPr>
          <a:r>
            <a:rPr lang="en-GB" dirty="0"/>
            <a:t>Critics</a:t>
          </a:r>
          <a:endParaRPr lang="en-US" dirty="0"/>
        </a:p>
      </dgm:t>
    </dgm:pt>
    <dgm:pt modelId="{6FC9FD6B-E803-4DD2-8976-6891043A9CD6}" type="parTrans" cxnId="{EB471507-17DC-4950-86F3-9663A3084EA4}">
      <dgm:prSet/>
      <dgm:spPr/>
      <dgm:t>
        <a:bodyPr/>
        <a:lstStyle/>
        <a:p>
          <a:endParaRPr lang="en-US"/>
        </a:p>
      </dgm:t>
    </dgm:pt>
    <dgm:pt modelId="{C6A40A75-D70E-49A6-87CA-6CE51E92B6B4}" type="sibTrans" cxnId="{EB471507-17DC-4950-86F3-9663A3084EA4}">
      <dgm:prSet/>
      <dgm:spPr/>
      <dgm:t>
        <a:bodyPr/>
        <a:lstStyle/>
        <a:p>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5"/>
      <dgm:spPr/>
    </dgm:pt>
    <dgm:pt modelId="{F55B2F71-E638-412C-8147-FC7081E08B04}" type="pres">
      <dgm:prSet presAssocID="{66039115-797B-304C-9FC0-EFABB1F2123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5">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5"/>
      <dgm:spPr/>
    </dgm:pt>
    <dgm:pt modelId="{C425A8E1-258A-4D4B-9D55-24376C0AB360}" type="pres">
      <dgm:prSet presAssocID="{E39563C5-C199-4F5B-A899-8CC0710341A0}" presName="icon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5">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5"/>
      <dgm:spPr/>
    </dgm:pt>
    <dgm:pt modelId="{D99F53AC-3AF2-437B-A5AB-1239ADEC0676}" type="pres">
      <dgm:prSet presAssocID="{15B1A768-2666-4AB4-BDA7-F0E3C4160D59}" presName="icon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5">
        <dgm:presLayoutVars>
          <dgm:chMax val="1"/>
          <dgm:chPref val="1"/>
        </dgm:presLayoutVars>
      </dgm:prSet>
      <dgm:spPr/>
    </dgm:pt>
    <dgm:pt modelId="{8F14F3AD-A362-45DF-80F5-2B8D1F566D80}" type="pres">
      <dgm:prSet presAssocID="{72FFCBD4-DD9D-4E06-81E4-54307F97A3F0}" presName="sibTrans" presStyleLbl="sibTrans2D1" presStyleIdx="0" presStyleCnt="0"/>
      <dgm:spPr/>
    </dgm:pt>
    <dgm:pt modelId="{BDD20EE1-5DFF-4E16-802C-2448893CCB5A}" type="pres">
      <dgm:prSet presAssocID="{3AA5586A-C40E-4DDA-98A5-6545F36F46AB}" presName="compNode" presStyleCnt="0"/>
      <dgm:spPr/>
    </dgm:pt>
    <dgm:pt modelId="{7089FE6B-57E5-4306-8097-E758E000C828}" type="pres">
      <dgm:prSet presAssocID="{3AA5586A-C40E-4DDA-98A5-6545F36F46AB}" presName="iconBgRect" presStyleLbl="bgShp" presStyleIdx="3" presStyleCnt="5"/>
      <dgm:spPr/>
    </dgm:pt>
    <dgm:pt modelId="{41C0BC0F-FFD5-42B5-B952-9316B9364F6F}" type="pres">
      <dgm:prSet presAssocID="{3AA5586A-C40E-4DDA-98A5-6545F36F46AB}" presName="icon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392FDDC2-BC7A-49BF-88A1-7B4956AD8377}" type="pres">
      <dgm:prSet presAssocID="{3AA5586A-C40E-4DDA-98A5-6545F36F46AB}" presName="spaceRect" presStyleCnt="0"/>
      <dgm:spPr/>
    </dgm:pt>
    <dgm:pt modelId="{7703AFE5-FAA2-4D8A-AEFA-D3C5CB41E5BC}" type="pres">
      <dgm:prSet presAssocID="{3AA5586A-C40E-4DDA-98A5-6545F36F46AB}" presName="textRect" presStyleLbl="revTx" presStyleIdx="3" presStyleCnt="5">
        <dgm:presLayoutVars>
          <dgm:chMax val="1"/>
          <dgm:chPref val="1"/>
        </dgm:presLayoutVars>
      </dgm:prSet>
      <dgm:spPr/>
    </dgm:pt>
    <dgm:pt modelId="{6D0ADA3C-DE5B-4B05-A3E1-E714E72B4EA8}" type="pres">
      <dgm:prSet presAssocID="{19FB306E-81B4-4F3F-99EE-765120CBB6B3}" presName="sibTrans" presStyleLbl="sibTrans2D1" presStyleIdx="0" presStyleCnt="0"/>
      <dgm:spPr/>
    </dgm:pt>
    <dgm:pt modelId="{A4ECE7C4-C594-4979-8ECC-6DD5D6B76479}" type="pres">
      <dgm:prSet presAssocID="{5168DD89-006B-416B-BCC9-BF41B6AD6946}" presName="compNode" presStyleCnt="0"/>
      <dgm:spPr/>
    </dgm:pt>
    <dgm:pt modelId="{C6FD50E4-F912-41AF-BCD5-1374898FF459}" type="pres">
      <dgm:prSet presAssocID="{5168DD89-006B-416B-BCC9-BF41B6AD6946}" presName="iconBgRect" presStyleLbl="bgShp" presStyleIdx="4" presStyleCnt="5"/>
      <dgm:spPr/>
    </dgm:pt>
    <dgm:pt modelId="{814531A6-5826-416D-8CEE-60C4649035D9}" type="pres">
      <dgm:prSet presAssocID="{5168DD89-006B-416B-BCC9-BF41B6AD6946}"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pt>
    <dgm:pt modelId="{5A670402-FFA1-4D22-8C38-20CB70E63E12}" type="pres">
      <dgm:prSet presAssocID="{5168DD89-006B-416B-BCC9-BF41B6AD6946}" presName="spaceRect" presStyleCnt="0"/>
      <dgm:spPr/>
    </dgm:pt>
    <dgm:pt modelId="{A2AE62AE-0167-48F9-9940-9A3EB5E0C1F9}" type="pres">
      <dgm:prSet presAssocID="{5168DD89-006B-416B-BCC9-BF41B6AD6946}" presName="textRect" presStyleLbl="revTx" presStyleIdx="4" presStyleCnt="5">
        <dgm:presLayoutVars>
          <dgm:chMax val="1"/>
          <dgm:chPref val="1"/>
        </dgm:presLayoutVars>
      </dgm:prSet>
      <dgm:spPr/>
    </dgm:pt>
  </dgm:ptLst>
  <dgm:cxnLst>
    <dgm:cxn modelId="{EB471507-17DC-4950-86F3-9663A3084EA4}" srcId="{489A589A-46DE-0F49-B460-E7914F3E440D}" destId="{5168DD89-006B-416B-BCC9-BF41B6AD6946}" srcOrd="4" destOrd="0" parTransId="{6FC9FD6B-E803-4DD2-8976-6891043A9CD6}" sibTransId="{C6A40A75-D70E-49A6-87CA-6CE51E92B6B4}"/>
    <dgm:cxn modelId="{2D825D09-AAB4-4D16-97FC-2D03347EF7E3}" type="presOf" srcId="{72FFCBD4-DD9D-4E06-81E4-54307F97A3F0}" destId="{8F14F3AD-A362-45DF-80F5-2B8D1F566D80}" srcOrd="0" destOrd="0" presId="urn:microsoft.com/office/officeart/2018/2/layout/IconCircleList"/>
    <dgm:cxn modelId="{3FB7AD27-2092-4481-BD1B-BC1AC4D38B8C}" type="presOf" srcId="{BC971DAC-9BE2-44B2-ABE4-8099C777E9C4}" destId="{CEB8DC13-2561-455C-A0BE-EE905F81836F}"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5AE55339-BE38-4423-B3C8-7AAE54587453}" type="presOf" srcId="{66039115-797B-304C-9FC0-EFABB1F21232}" destId="{E05AF25A-E676-44EA-BB66-F2100ACAD1CB}" srcOrd="0" destOrd="0" presId="urn:microsoft.com/office/officeart/2018/2/layout/IconCircleList"/>
    <dgm:cxn modelId="{172DAC63-F468-4095-B486-8CA9D1D0AF0F}" type="presOf" srcId="{5168DD89-006B-416B-BCC9-BF41B6AD6946}" destId="{A2AE62AE-0167-48F9-9940-9A3EB5E0C1F9}" srcOrd="0" destOrd="0" presId="urn:microsoft.com/office/officeart/2018/2/layout/IconCircleList"/>
    <dgm:cxn modelId="{47171966-8643-46F4-884F-55F554E6CBAF}"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E01AB589-6EEA-4BF2-902E-D68928EFFBC8}" type="presOf" srcId="{489A589A-46DE-0F49-B460-E7914F3E440D}" destId="{B80C9CF3-C6BB-48D7-8AE1-5002D62D3761}" srcOrd="0" destOrd="0" presId="urn:microsoft.com/office/officeart/2018/2/layout/IconCircleList"/>
    <dgm:cxn modelId="{64D6BD90-1A7A-416D-BC58-BF563CC3B037}" type="presOf" srcId="{E39563C5-C199-4F5B-A899-8CC0710341A0}" destId="{523C7F31-A7C1-43C9-AE27-AAE9100EE1FE}" srcOrd="0" destOrd="0" presId="urn:microsoft.com/office/officeart/2018/2/layout/IconCircleList"/>
    <dgm:cxn modelId="{9C96CED6-D02B-4620-BDE7-24C7AD00200A}" type="presOf" srcId="{D044F6BA-1D90-EC47-8A78-B9796198ECF5}" destId="{BB1D33AA-C75A-465A-93F0-2B3A7346088F}"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7011ADE1-9AEB-4723-8414-A51125C0030A}" type="presOf" srcId="{19FB306E-81B4-4F3F-99EE-765120CBB6B3}" destId="{6D0ADA3C-DE5B-4B05-A3E1-E714E72B4EA8}" srcOrd="0" destOrd="0" presId="urn:microsoft.com/office/officeart/2018/2/layout/IconCircleList"/>
    <dgm:cxn modelId="{119FEAF1-383D-4740-9124-CC9EEA7E35F9}" srcId="{489A589A-46DE-0F49-B460-E7914F3E440D}" destId="{3AA5586A-C40E-4DDA-98A5-6545F36F46AB}" srcOrd="3" destOrd="0" parTransId="{ABF44FB7-9255-4D99-BC69-3BE74FDF8E87}" sibTransId="{19FB306E-81B4-4F3F-99EE-765120CBB6B3}"/>
    <dgm:cxn modelId="{64B4A9FF-18DF-4E2A-AB5E-741D3894A4B4}" type="presOf" srcId="{3AA5586A-C40E-4DDA-98A5-6545F36F46AB}" destId="{7703AFE5-FAA2-4D8A-AEFA-D3C5CB41E5BC}" srcOrd="0" destOrd="0" presId="urn:microsoft.com/office/officeart/2018/2/layout/IconCircleList"/>
    <dgm:cxn modelId="{F6351D1A-4E0A-44A8-AD18-CB8A1D051ECE}" type="presParOf" srcId="{B80C9CF3-C6BB-48D7-8AE1-5002D62D3761}" destId="{326FDCF2-F375-4C3F-9814-C84BA9388F92}" srcOrd="0" destOrd="0" presId="urn:microsoft.com/office/officeart/2018/2/layout/IconCircleList"/>
    <dgm:cxn modelId="{22A5C6DA-311C-400E-8313-B9195C68F3F8}" type="presParOf" srcId="{326FDCF2-F375-4C3F-9814-C84BA9388F92}" destId="{174069BD-8FE1-41A2-8250-6A5514FE224C}" srcOrd="0" destOrd="0" presId="urn:microsoft.com/office/officeart/2018/2/layout/IconCircleList"/>
    <dgm:cxn modelId="{C1DAFCC8-AD00-40ED-9E6E-8442A652AB6B}" type="presParOf" srcId="{174069BD-8FE1-41A2-8250-6A5514FE224C}" destId="{5E340066-1B2E-4C4E-80A2-97E86ABFA479}" srcOrd="0" destOrd="0" presId="urn:microsoft.com/office/officeart/2018/2/layout/IconCircleList"/>
    <dgm:cxn modelId="{F6F4BCE6-1966-45F4-858C-FE8E5455633B}" type="presParOf" srcId="{174069BD-8FE1-41A2-8250-6A5514FE224C}" destId="{F55B2F71-E638-412C-8147-FC7081E08B04}" srcOrd="1" destOrd="0" presId="urn:microsoft.com/office/officeart/2018/2/layout/IconCircleList"/>
    <dgm:cxn modelId="{677FCFC1-D665-463A-92BA-68285EFF3E5C}" type="presParOf" srcId="{174069BD-8FE1-41A2-8250-6A5514FE224C}" destId="{5CDA7D5A-F452-463F-998B-177A76E8C08F}" srcOrd="2" destOrd="0" presId="urn:microsoft.com/office/officeart/2018/2/layout/IconCircleList"/>
    <dgm:cxn modelId="{650DE155-5C8C-449A-8AE4-60F0548B8927}" type="presParOf" srcId="{174069BD-8FE1-41A2-8250-6A5514FE224C}" destId="{E05AF25A-E676-44EA-BB66-F2100ACAD1CB}" srcOrd="3" destOrd="0" presId="urn:microsoft.com/office/officeart/2018/2/layout/IconCircleList"/>
    <dgm:cxn modelId="{1B1EBC88-D6F7-49F2-BED0-41CF0565785A}" type="presParOf" srcId="{326FDCF2-F375-4C3F-9814-C84BA9388F92}" destId="{BB1D33AA-C75A-465A-93F0-2B3A7346088F}" srcOrd="1" destOrd="0" presId="urn:microsoft.com/office/officeart/2018/2/layout/IconCircleList"/>
    <dgm:cxn modelId="{4DFCAEBD-1553-4A81-BA38-7B74081A557C}" type="presParOf" srcId="{326FDCF2-F375-4C3F-9814-C84BA9388F92}" destId="{D641F504-B527-445D-81F6-4B59E813C4A0}" srcOrd="2" destOrd="0" presId="urn:microsoft.com/office/officeart/2018/2/layout/IconCircleList"/>
    <dgm:cxn modelId="{85CE95FF-CCC9-4DD9-B5AD-965663AF3ABC}" type="presParOf" srcId="{D641F504-B527-445D-81F6-4B59E813C4A0}" destId="{75512A68-FA50-4392-A441-C6EC352FE606}" srcOrd="0" destOrd="0" presId="urn:microsoft.com/office/officeart/2018/2/layout/IconCircleList"/>
    <dgm:cxn modelId="{BF3562E6-A2F1-4412-9ADB-27EF8170F1A7}" type="presParOf" srcId="{D641F504-B527-445D-81F6-4B59E813C4A0}" destId="{C425A8E1-258A-4D4B-9D55-24376C0AB360}" srcOrd="1" destOrd="0" presId="urn:microsoft.com/office/officeart/2018/2/layout/IconCircleList"/>
    <dgm:cxn modelId="{D0578FF7-823E-422B-8AEE-3FCAEC3D1B20}" type="presParOf" srcId="{D641F504-B527-445D-81F6-4B59E813C4A0}" destId="{9E9B2F2E-EF94-42A4-A2BE-0DEE20425DEE}" srcOrd="2" destOrd="0" presId="urn:microsoft.com/office/officeart/2018/2/layout/IconCircleList"/>
    <dgm:cxn modelId="{308969E3-C2F2-42AA-BFB0-BE8BC390FFB3}" type="presParOf" srcId="{D641F504-B527-445D-81F6-4B59E813C4A0}" destId="{523C7F31-A7C1-43C9-AE27-AAE9100EE1FE}" srcOrd="3" destOrd="0" presId="urn:microsoft.com/office/officeart/2018/2/layout/IconCircleList"/>
    <dgm:cxn modelId="{C516F536-FBA9-4B42-A37B-46B2FD5457BD}" type="presParOf" srcId="{326FDCF2-F375-4C3F-9814-C84BA9388F92}" destId="{CEB8DC13-2561-455C-A0BE-EE905F81836F}" srcOrd="3" destOrd="0" presId="urn:microsoft.com/office/officeart/2018/2/layout/IconCircleList"/>
    <dgm:cxn modelId="{B50A4CFA-DAA4-423C-98B3-CF75405246E5}" type="presParOf" srcId="{326FDCF2-F375-4C3F-9814-C84BA9388F92}" destId="{495B68A9-1523-4F46-9B02-682098319643}" srcOrd="4" destOrd="0" presId="urn:microsoft.com/office/officeart/2018/2/layout/IconCircleList"/>
    <dgm:cxn modelId="{4C414F0E-3A79-4547-B434-904144259FD1}" type="presParOf" srcId="{495B68A9-1523-4F46-9B02-682098319643}" destId="{2CA4BD4C-87EF-4944-9E57-97154B3B633C}" srcOrd="0" destOrd="0" presId="urn:microsoft.com/office/officeart/2018/2/layout/IconCircleList"/>
    <dgm:cxn modelId="{419437C9-6261-45F8-8A3E-299DBF2E6A8E}" type="presParOf" srcId="{495B68A9-1523-4F46-9B02-682098319643}" destId="{D99F53AC-3AF2-437B-A5AB-1239ADEC0676}" srcOrd="1" destOrd="0" presId="urn:microsoft.com/office/officeart/2018/2/layout/IconCircleList"/>
    <dgm:cxn modelId="{71F98D82-BA03-4D7D-969D-BDFBA54C9C09}" type="presParOf" srcId="{495B68A9-1523-4F46-9B02-682098319643}" destId="{EB4519A6-2EF6-4A3F-90AD-24C511B10908}" srcOrd="2" destOrd="0" presId="urn:microsoft.com/office/officeart/2018/2/layout/IconCircleList"/>
    <dgm:cxn modelId="{EE8B0CB6-A093-4438-BD84-3DC64E182E5A}" type="presParOf" srcId="{495B68A9-1523-4F46-9B02-682098319643}" destId="{D203E058-79E0-456E-A0FD-258E317D3D6A}" srcOrd="3" destOrd="0" presId="urn:microsoft.com/office/officeart/2018/2/layout/IconCircleList"/>
    <dgm:cxn modelId="{4DD3523E-8AE8-4AEF-8881-7595E45CBC45}" type="presParOf" srcId="{326FDCF2-F375-4C3F-9814-C84BA9388F92}" destId="{8F14F3AD-A362-45DF-80F5-2B8D1F566D80}" srcOrd="5" destOrd="0" presId="urn:microsoft.com/office/officeart/2018/2/layout/IconCircleList"/>
    <dgm:cxn modelId="{6C3184D4-D7C4-433C-BF5E-01B195893687}" type="presParOf" srcId="{326FDCF2-F375-4C3F-9814-C84BA9388F92}" destId="{BDD20EE1-5DFF-4E16-802C-2448893CCB5A}" srcOrd="6" destOrd="0" presId="urn:microsoft.com/office/officeart/2018/2/layout/IconCircleList"/>
    <dgm:cxn modelId="{7971250C-1542-42AA-9141-918E8DDAA5B9}" type="presParOf" srcId="{BDD20EE1-5DFF-4E16-802C-2448893CCB5A}" destId="{7089FE6B-57E5-4306-8097-E758E000C828}" srcOrd="0" destOrd="0" presId="urn:microsoft.com/office/officeart/2018/2/layout/IconCircleList"/>
    <dgm:cxn modelId="{83EC95FA-6D26-466F-BAE2-DAFFAFAF540E}" type="presParOf" srcId="{BDD20EE1-5DFF-4E16-802C-2448893CCB5A}" destId="{41C0BC0F-FFD5-42B5-B952-9316B9364F6F}" srcOrd="1" destOrd="0" presId="urn:microsoft.com/office/officeart/2018/2/layout/IconCircleList"/>
    <dgm:cxn modelId="{B79258D3-18FC-4463-9945-D8B8DFCA8F2B}" type="presParOf" srcId="{BDD20EE1-5DFF-4E16-802C-2448893CCB5A}" destId="{392FDDC2-BC7A-49BF-88A1-7B4956AD8377}" srcOrd="2" destOrd="0" presId="urn:microsoft.com/office/officeart/2018/2/layout/IconCircleList"/>
    <dgm:cxn modelId="{D3714B48-9C75-4661-B52E-1067F6B7A6FC}" type="presParOf" srcId="{BDD20EE1-5DFF-4E16-802C-2448893CCB5A}" destId="{7703AFE5-FAA2-4D8A-AEFA-D3C5CB41E5BC}" srcOrd="3" destOrd="0" presId="urn:microsoft.com/office/officeart/2018/2/layout/IconCircleList"/>
    <dgm:cxn modelId="{C598A2DA-F625-467E-A24A-5A66D4898F8B}" type="presParOf" srcId="{326FDCF2-F375-4C3F-9814-C84BA9388F92}" destId="{6D0ADA3C-DE5B-4B05-A3E1-E714E72B4EA8}" srcOrd="7" destOrd="0" presId="urn:microsoft.com/office/officeart/2018/2/layout/IconCircleList"/>
    <dgm:cxn modelId="{700156A2-DC02-439F-A88B-1BC8ED92E042}" type="presParOf" srcId="{326FDCF2-F375-4C3F-9814-C84BA9388F92}" destId="{A4ECE7C4-C594-4979-8ECC-6DD5D6B76479}" srcOrd="8" destOrd="0" presId="urn:microsoft.com/office/officeart/2018/2/layout/IconCircleList"/>
    <dgm:cxn modelId="{0A431172-216A-489F-A266-CB54A7DC4491}" type="presParOf" srcId="{A4ECE7C4-C594-4979-8ECC-6DD5D6B76479}" destId="{C6FD50E4-F912-41AF-BCD5-1374898FF459}" srcOrd="0" destOrd="0" presId="urn:microsoft.com/office/officeart/2018/2/layout/IconCircleList"/>
    <dgm:cxn modelId="{34D39B16-508F-4601-8570-C112EB5501B5}" type="presParOf" srcId="{A4ECE7C4-C594-4979-8ECC-6DD5D6B76479}" destId="{814531A6-5826-416D-8CEE-60C4649035D9}" srcOrd="1" destOrd="0" presId="urn:microsoft.com/office/officeart/2018/2/layout/IconCircleList"/>
    <dgm:cxn modelId="{138488A2-EC9A-42E7-84D6-5E3971BFDA02}" type="presParOf" srcId="{A4ECE7C4-C594-4979-8ECC-6DD5D6B76479}" destId="{5A670402-FFA1-4D22-8C38-20CB70E63E12}" srcOrd="2" destOrd="0" presId="urn:microsoft.com/office/officeart/2018/2/layout/IconCircleList"/>
    <dgm:cxn modelId="{DE1A8496-E939-44E1-BAD8-9E29FF241E42}" type="presParOf" srcId="{A4ECE7C4-C594-4979-8ECC-6DD5D6B76479}" destId="{A2AE62AE-0167-48F9-9940-9A3EB5E0C1F9}"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129313" y="35601"/>
          <a:ext cx="779074" cy="779074"/>
        </a:xfrm>
        <a:prstGeom prst="ellipse">
          <a:avLst/>
        </a:prstGeom>
        <a:solidFill>
          <a:schemeClr val="accent3">
            <a:hueOff val="0"/>
            <a:satOff val="0"/>
            <a:lumOff val="0"/>
            <a:alphaOff val="0"/>
          </a:schemeClr>
        </a:solidFill>
        <a:ln w="9525" cap="rnd" cmpd="sng" algn="ctr">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F55B2F71-E638-412C-8147-FC7081E08B04}">
      <dsp:nvSpPr>
        <dsp:cNvPr id="0" name=""/>
        <dsp:cNvSpPr/>
      </dsp:nvSpPr>
      <dsp:spPr>
        <a:xfrm>
          <a:off x="292918" y="199207"/>
          <a:ext cx="451863" cy="4518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E05AF25A-E676-44EA-BB66-F2100ACAD1CB}">
      <dsp:nvSpPr>
        <dsp:cNvPr id="0" name=""/>
        <dsp:cNvSpPr/>
      </dsp:nvSpPr>
      <dsp:spPr>
        <a:xfrm>
          <a:off x="1075332" y="35601"/>
          <a:ext cx="1836390" cy="779074"/>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Introduction</a:t>
          </a:r>
        </a:p>
      </dsp:txBody>
      <dsp:txXfrm>
        <a:off x="1075332" y="35601"/>
        <a:ext cx="1836390" cy="779074"/>
      </dsp:txXfrm>
    </dsp:sp>
    <dsp:sp modelId="{75512A68-FA50-4392-A441-C6EC352FE606}">
      <dsp:nvSpPr>
        <dsp:cNvPr id="0" name=""/>
        <dsp:cNvSpPr/>
      </dsp:nvSpPr>
      <dsp:spPr>
        <a:xfrm>
          <a:off x="3231700" y="35601"/>
          <a:ext cx="779074" cy="779074"/>
        </a:xfrm>
        <a:prstGeom prst="ellipse">
          <a:avLst/>
        </a:prstGeom>
        <a:solidFill>
          <a:schemeClr val="accent3">
            <a:hueOff val="0"/>
            <a:satOff val="0"/>
            <a:lumOff val="0"/>
            <a:alphaOff val="0"/>
          </a:schemeClr>
        </a:solidFill>
        <a:ln w="9525" cap="rnd" cmpd="sng" algn="ctr">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425A8E1-258A-4D4B-9D55-24376C0AB360}">
      <dsp:nvSpPr>
        <dsp:cNvPr id="0" name=""/>
        <dsp:cNvSpPr/>
      </dsp:nvSpPr>
      <dsp:spPr>
        <a:xfrm>
          <a:off x="3395305" y="199207"/>
          <a:ext cx="451863" cy="4518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23C7F31-A7C1-43C9-AE27-AAE9100EE1FE}">
      <dsp:nvSpPr>
        <dsp:cNvPr id="0" name=""/>
        <dsp:cNvSpPr/>
      </dsp:nvSpPr>
      <dsp:spPr>
        <a:xfrm>
          <a:off x="4177719" y="35601"/>
          <a:ext cx="1836390" cy="779074"/>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Methods</a:t>
          </a:r>
        </a:p>
      </dsp:txBody>
      <dsp:txXfrm>
        <a:off x="4177719" y="35601"/>
        <a:ext cx="1836390" cy="779074"/>
      </dsp:txXfrm>
    </dsp:sp>
    <dsp:sp modelId="{2CA4BD4C-87EF-4944-9E57-97154B3B633C}">
      <dsp:nvSpPr>
        <dsp:cNvPr id="0" name=""/>
        <dsp:cNvSpPr/>
      </dsp:nvSpPr>
      <dsp:spPr>
        <a:xfrm>
          <a:off x="129313" y="1435029"/>
          <a:ext cx="779074" cy="779074"/>
        </a:xfrm>
        <a:prstGeom prst="ellipse">
          <a:avLst/>
        </a:prstGeom>
        <a:solidFill>
          <a:schemeClr val="accent3">
            <a:hueOff val="0"/>
            <a:satOff val="0"/>
            <a:lumOff val="0"/>
            <a:alphaOff val="0"/>
          </a:schemeClr>
        </a:solidFill>
        <a:ln w="9525" cap="rnd" cmpd="sng" algn="ctr">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D99F53AC-3AF2-437B-A5AB-1239ADEC0676}">
      <dsp:nvSpPr>
        <dsp:cNvPr id="0" name=""/>
        <dsp:cNvSpPr/>
      </dsp:nvSpPr>
      <dsp:spPr>
        <a:xfrm>
          <a:off x="292918" y="1598634"/>
          <a:ext cx="451863" cy="45186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203E058-79E0-456E-A0FD-258E317D3D6A}">
      <dsp:nvSpPr>
        <dsp:cNvPr id="0" name=""/>
        <dsp:cNvSpPr/>
      </dsp:nvSpPr>
      <dsp:spPr>
        <a:xfrm>
          <a:off x="1075332" y="1435029"/>
          <a:ext cx="1836390" cy="779074"/>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t>Results</a:t>
          </a:r>
        </a:p>
      </dsp:txBody>
      <dsp:txXfrm>
        <a:off x="1075332" y="1435029"/>
        <a:ext cx="1836390" cy="779074"/>
      </dsp:txXfrm>
    </dsp:sp>
    <dsp:sp modelId="{7089FE6B-57E5-4306-8097-E758E000C828}">
      <dsp:nvSpPr>
        <dsp:cNvPr id="0" name=""/>
        <dsp:cNvSpPr/>
      </dsp:nvSpPr>
      <dsp:spPr>
        <a:xfrm>
          <a:off x="3231700" y="1435029"/>
          <a:ext cx="779074" cy="779074"/>
        </a:xfrm>
        <a:prstGeom prst="ellipse">
          <a:avLst/>
        </a:prstGeom>
        <a:solidFill>
          <a:schemeClr val="accent3">
            <a:hueOff val="0"/>
            <a:satOff val="0"/>
            <a:lumOff val="0"/>
            <a:alphaOff val="0"/>
          </a:schemeClr>
        </a:solidFill>
        <a:ln w="9525" cap="rnd" cmpd="sng" algn="ctr">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41C0BC0F-FFD5-42B5-B952-9316B9364F6F}">
      <dsp:nvSpPr>
        <dsp:cNvPr id="0" name=""/>
        <dsp:cNvSpPr/>
      </dsp:nvSpPr>
      <dsp:spPr>
        <a:xfrm>
          <a:off x="3395305" y="1598634"/>
          <a:ext cx="451863" cy="45186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703AFE5-FAA2-4D8A-AEFA-D3C5CB41E5BC}">
      <dsp:nvSpPr>
        <dsp:cNvPr id="0" name=""/>
        <dsp:cNvSpPr/>
      </dsp:nvSpPr>
      <dsp:spPr>
        <a:xfrm>
          <a:off x="4177719" y="1435029"/>
          <a:ext cx="1836390" cy="779074"/>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Discussion</a:t>
          </a:r>
          <a:endParaRPr lang="en-US" sz="2400" kern="1200" dirty="0"/>
        </a:p>
      </dsp:txBody>
      <dsp:txXfrm>
        <a:off x="4177719" y="1435029"/>
        <a:ext cx="1836390" cy="779074"/>
      </dsp:txXfrm>
    </dsp:sp>
    <dsp:sp modelId="{C6FD50E4-F912-41AF-BCD5-1374898FF459}">
      <dsp:nvSpPr>
        <dsp:cNvPr id="0" name=""/>
        <dsp:cNvSpPr/>
      </dsp:nvSpPr>
      <dsp:spPr>
        <a:xfrm>
          <a:off x="129313" y="2834456"/>
          <a:ext cx="779074" cy="779074"/>
        </a:xfrm>
        <a:prstGeom prst="ellipse">
          <a:avLst/>
        </a:prstGeom>
        <a:solidFill>
          <a:schemeClr val="accent3">
            <a:hueOff val="0"/>
            <a:satOff val="0"/>
            <a:lumOff val="0"/>
            <a:alphaOff val="0"/>
          </a:schemeClr>
        </a:solidFill>
        <a:ln w="9525" cap="rnd" cmpd="sng" algn="ctr">
          <a:solidFill>
            <a:schemeClr val="lt1">
              <a:alpha val="0"/>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814531A6-5826-416D-8CEE-60C4649035D9}">
      <dsp:nvSpPr>
        <dsp:cNvPr id="0" name=""/>
        <dsp:cNvSpPr/>
      </dsp:nvSpPr>
      <dsp:spPr>
        <a:xfrm>
          <a:off x="292918" y="2998062"/>
          <a:ext cx="451863" cy="451863"/>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2AE62AE-0167-48F9-9940-9A3EB5E0C1F9}">
      <dsp:nvSpPr>
        <dsp:cNvPr id="0" name=""/>
        <dsp:cNvSpPr/>
      </dsp:nvSpPr>
      <dsp:spPr>
        <a:xfrm>
          <a:off x="1075332" y="2834456"/>
          <a:ext cx="1836390" cy="779074"/>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dirty="0"/>
            <a:t>Critics</a:t>
          </a:r>
          <a:endParaRPr lang="en-US" sz="2400" kern="1200" dirty="0"/>
        </a:p>
      </dsp:txBody>
      <dsp:txXfrm>
        <a:off x="1075332" y="2834456"/>
        <a:ext cx="1836390" cy="7790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12/10/2021</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12/10/2021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2</a:t>
            </a:fld>
            <a:endParaRPr lang="en-US" dirty="0"/>
          </a:p>
        </p:txBody>
      </p:sp>
    </p:spTree>
    <p:extLst>
      <p:ext uri="{BB962C8B-B14F-4D97-AF65-F5344CB8AC3E}">
        <p14:creationId xmlns:p14="http://schemas.microsoft.com/office/powerpoint/2010/main" val="1636654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3</a:t>
            </a:fld>
            <a:endParaRPr lang="en-US" dirty="0"/>
          </a:p>
        </p:txBody>
      </p:sp>
    </p:spTree>
    <p:extLst>
      <p:ext uri="{BB962C8B-B14F-4D97-AF65-F5344CB8AC3E}">
        <p14:creationId xmlns:p14="http://schemas.microsoft.com/office/powerpoint/2010/main" val="724031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1730103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12/10/2021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12/10/2021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12/10/2021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12/10/2021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12/10/2021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2.jpg"/></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doi.org/10.1126/scirobotics.aaw0955" TargetMode="External"/><Relationship Id="rId4" Type="http://schemas.openxmlformats.org/officeDocument/2006/relationships/hyperlink" Target="https://www.science.org/doi/10.1126/scirobotics.aaw095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5881657" y="3681197"/>
            <a:ext cx="5932906" cy="1629206"/>
          </a:xfrm>
        </p:spPr>
        <p:txBody>
          <a:bodyPr>
            <a:normAutofit/>
          </a:bodyPr>
          <a:lstStyle/>
          <a:p>
            <a:pPr>
              <a:lnSpc>
                <a:spcPct val="90000"/>
              </a:lnSpc>
            </a:pPr>
            <a:r>
              <a:rPr lang="en-GB" sz="3100" b="1" dirty="0"/>
              <a:t>S</a:t>
            </a:r>
            <a:r>
              <a:rPr lang="en-US" sz="3100" b="1" dirty="0"/>
              <a:t>HARED CONTROL-BASED BIMANUAL ROBOT MANIPULATION</a:t>
            </a:r>
            <a:br>
              <a:rPr lang="en-US" sz="3100" b="1" dirty="0"/>
            </a:br>
            <a:endParaRPr lang="en-US" sz="3100" b="1" dirty="0"/>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5459709" y="5466298"/>
            <a:ext cx="5700416" cy="401101"/>
          </a:xfrm>
        </p:spPr>
        <p:txBody>
          <a:bodyPr>
            <a:noAutofit/>
          </a:bodyPr>
          <a:lstStyle/>
          <a:p>
            <a:pPr>
              <a:lnSpc>
                <a:spcPct val="90000"/>
              </a:lnSpc>
            </a:pPr>
            <a:r>
              <a:rPr lang="en-GB" sz="1200" b="1" dirty="0"/>
              <a:t>- Manohar akula</a:t>
            </a:r>
          </a:p>
          <a:p>
            <a:pPr>
              <a:lnSpc>
                <a:spcPct val="90000"/>
              </a:lnSpc>
            </a:pPr>
            <a:r>
              <a:rPr lang="en-GB" sz="1200" b="1" dirty="0"/>
              <a:t>		       Asu id:1223335191</a:t>
            </a:r>
            <a:endParaRPr lang="en-US" sz="1200" b="1" dirty="0"/>
          </a:p>
        </p:txBody>
      </p:sp>
      <p:pic>
        <p:nvPicPr>
          <p:cNvPr id="8" name="Picture 7" descr="A close-up of a machine&#10;&#10;Description automatically generated with low confidence">
            <a:extLst>
              <a:ext uri="{FF2B5EF4-FFF2-40B4-BE49-F238E27FC236}">
                <a16:creationId xmlns:a16="http://schemas.microsoft.com/office/drawing/2014/main" id="{2A34C5B8-588C-41DE-BA46-719E1526BA25}"/>
              </a:ext>
            </a:extLst>
          </p:cNvPr>
          <p:cNvPicPr>
            <a:picLocks noChangeAspect="1"/>
          </p:cNvPicPr>
          <p:nvPr/>
        </p:nvPicPr>
        <p:blipFill rotWithShape="1">
          <a:blip r:embed="rId4"/>
          <a:srcRect l="24825" r="19600" b="-1"/>
          <a:stretch/>
        </p:blipFill>
        <p:spPr>
          <a:xfrm>
            <a:off x="7454" y="58543"/>
            <a:ext cx="5441859" cy="5654930"/>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pic>
        <p:nvPicPr>
          <p:cNvPr id="178" name="Picture 1">
            <a:extLst>
              <a:ext uri="{FF2B5EF4-FFF2-40B4-BE49-F238E27FC236}">
                <a16:creationId xmlns:a16="http://schemas.microsoft.com/office/drawing/2014/main" id="{985961DF-2583-4261-BB6C-9BF9DF88156A}"/>
              </a:ext>
            </a:extLst>
          </p:cNvPr>
          <p:cNvPicPr>
            <a:picLocks noChangeAspect="1"/>
          </p:cNvPicPr>
          <p:nvPr/>
        </p:nvPicPr>
        <p:blipFill>
          <a:blip r:embed="rId5">
            <a:alphaModFix/>
            <a:extLst>
              <a:ext uri="{28A0092B-C50C-407E-A947-70E740481C1C}">
                <a14:useLocalDpi xmlns:a14="http://schemas.microsoft.com/office/drawing/2010/main" val="0"/>
              </a:ext>
            </a:extLst>
          </a:blip>
          <a:srcRect/>
          <a:stretch>
            <a:fillRect/>
          </a:stretch>
        </p:blipFill>
        <p:spPr bwMode="auto">
          <a:xfrm>
            <a:off x="9386725" y="6121840"/>
            <a:ext cx="2909887" cy="80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2887A960-E884-4103-92D6-BAE7343F16F7}"/>
              </a:ext>
            </a:extLst>
          </p:cNvPr>
          <p:cNvSpPr txBox="1"/>
          <p:nvPr/>
        </p:nvSpPr>
        <p:spPr>
          <a:xfrm>
            <a:off x="6511754" y="4834879"/>
            <a:ext cx="5210277" cy="246221"/>
          </a:xfrm>
          <a:prstGeom prst="rect">
            <a:avLst/>
          </a:prstGeom>
          <a:noFill/>
        </p:spPr>
        <p:txBody>
          <a:bodyPr wrap="square" rtlCol="0">
            <a:spAutoFit/>
          </a:bodyPr>
          <a:lstStyle/>
          <a:p>
            <a:r>
              <a:rPr lang="en-US" sz="1000" dirty="0"/>
              <a:t>Daniel Rakita1 *, Bilge Mutlu1 , Michael Gleicher1 , Laura M. Hiatt2 – SCIENCE ROBOTICS 2019</a:t>
            </a:r>
          </a:p>
        </p:txBody>
      </p:sp>
    </p:spTree>
    <p:extLst>
      <p:ext uri="{BB962C8B-B14F-4D97-AF65-F5344CB8AC3E}">
        <p14:creationId xmlns:p14="http://schemas.microsoft.com/office/powerpoint/2010/main" val="341772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207D8-3388-4EE3-B5D7-2802E6783E22}"/>
              </a:ext>
            </a:extLst>
          </p:cNvPr>
          <p:cNvSpPr>
            <a:spLocks noGrp="1"/>
          </p:cNvSpPr>
          <p:nvPr>
            <p:ph type="title"/>
          </p:nvPr>
        </p:nvSpPr>
        <p:spPr>
          <a:xfrm>
            <a:off x="-8759" y="-206478"/>
            <a:ext cx="3979205" cy="1453363"/>
          </a:xfrm>
        </p:spPr>
        <p:txBody>
          <a:bodyPr>
            <a:normAutofit/>
          </a:bodyPr>
          <a:lstStyle/>
          <a:p>
            <a:r>
              <a:rPr lang="en-US" sz="2000" b="1" cap="none" dirty="0">
                <a:latin typeface="+mn-lt"/>
              </a:rPr>
              <a:t>Bimanual Action Vocabulary :</a:t>
            </a:r>
          </a:p>
        </p:txBody>
      </p:sp>
      <p:pic>
        <p:nvPicPr>
          <p:cNvPr id="5" name="Content Placeholder 4" descr="A picture containing graphical user interface&#10;&#10;Description automatically generated">
            <a:extLst>
              <a:ext uri="{FF2B5EF4-FFF2-40B4-BE49-F238E27FC236}">
                <a16:creationId xmlns:a16="http://schemas.microsoft.com/office/drawing/2014/main" id="{0F54BBE2-513F-4B68-9AFA-AFED3092985B}"/>
              </a:ext>
            </a:extLst>
          </p:cNvPr>
          <p:cNvPicPr>
            <a:picLocks noChangeAspect="1"/>
          </p:cNvPicPr>
          <p:nvPr/>
        </p:nvPicPr>
        <p:blipFill>
          <a:blip r:embed="rId3"/>
          <a:stretch>
            <a:fillRect/>
          </a:stretch>
        </p:blipFill>
        <p:spPr>
          <a:xfrm>
            <a:off x="5979976" y="2193938"/>
            <a:ext cx="6095593" cy="342877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3E348230-E687-4B65-8713-758C3C608D70}"/>
              </a:ext>
            </a:extLst>
          </p:cNvPr>
          <p:cNvSpPr txBox="1"/>
          <p:nvPr/>
        </p:nvSpPr>
        <p:spPr>
          <a:xfrm>
            <a:off x="108642" y="1004935"/>
            <a:ext cx="5649362" cy="5632311"/>
          </a:xfrm>
          <a:prstGeom prst="rect">
            <a:avLst/>
          </a:prstGeom>
          <a:noFill/>
        </p:spPr>
        <p:txBody>
          <a:bodyPr wrap="square" rtlCol="0">
            <a:spAutoFit/>
          </a:bodyPr>
          <a:lstStyle/>
          <a:p>
            <a:pPr marL="742950" lvl="1" indent="-285750" algn="just">
              <a:buFont typeface="Arial" panose="020B0604020202020204" pitchFamily="34" charset="0"/>
              <a:buChar char="•"/>
            </a:pPr>
            <a:r>
              <a:rPr lang="en-US" dirty="0"/>
              <a:t>It is a versatile and understandable language that was created to define the bimanual manipulation space. An analysis of the language reveals that it might be used as an effective abstraction level for telling the robot how to do bimanual activities.</a:t>
            </a:r>
          </a:p>
          <a:p>
            <a:pPr marL="742950" lvl="1" indent="-285750" algn="just">
              <a:buFont typeface="Arial" panose="020B0604020202020204" pitchFamily="34" charset="0"/>
              <a:buChar char="•"/>
            </a:pPr>
            <a:endParaRPr lang="en-US" dirty="0"/>
          </a:p>
          <a:p>
            <a:pPr lvl="1" algn="just"/>
            <a:endParaRPr lang="en-US" dirty="0"/>
          </a:p>
          <a:p>
            <a:pPr marL="742950" lvl="1" indent="-285750" algn="just">
              <a:buFont typeface="Arial" panose="020B0604020202020204" pitchFamily="34" charset="0"/>
              <a:buChar char="•"/>
            </a:pPr>
            <a:endParaRPr lang="en-US" dirty="0"/>
          </a:p>
          <a:p>
            <a:pPr marL="742950" lvl="1" indent="-285750" algn="just">
              <a:buFont typeface="Arial" panose="020B0604020202020204" pitchFamily="34" charset="0"/>
              <a:buChar char="•"/>
            </a:pPr>
            <a:r>
              <a:rPr lang="en-US" dirty="0"/>
              <a:t>It’s Bimanual action vocabulary algorithm includes the different data sets of the following</a:t>
            </a:r>
          </a:p>
          <a:p>
            <a:pPr marL="742950" lvl="1" indent="-285750" algn="just">
              <a:buFont typeface="Arial" panose="020B0604020202020204" pitchFamily="34" charset="0"/>
              <a:buChar char="•"/>
            </a:pPr>
            <a:endParaRPr lang="en-US" dirty="0"/>
          </a:p>
          <a:p>
            <a:pPr marL="1771650" lvl="3" indent="-400050" algn="just">
              <a:buFont typeface="+mj-lt"/>
              <a:buAutoNum type="romanLcPeriod"/>
            </a:pPr>
            <a:r>
              <a:rPr lang="en-US" dirty="0"/>
              <a:t>Self-Handover</a:t>
            </a:r>
          </a:p>
          <a:p>
            <a:pPr marL="1771650" lvl="3" indent="-400050" algn="just">
              <a:buFont typeface="+mj-lt"/>
              <a:buAutoNum type="romanLcPeriod"/>
            </a:pPr>
            <a:endParaRPr lang="en-US" dirty="0"/>
          </a:p>
          <a:p>
            <a:pPr marL="1771650" lvl="3" indent="-400050" algn="just">
              <a:buFont typeface="+mj-lt"/>
              <a:buAutoNum type="romanLcPeriod"/>
            </a:pPr>
            <a:r>
              <a:rPr lang="en-US" dirty="0"/>
              <a:t>One Hand Fixed</a:t>
            </a:r>
          </a:p>
          <a:p>
            <a:pPr marL="1771650" lvl="3" indent="-400050" algn="just">
              <a:buFont typeface="+mj-lt"/>
              <a:buAutoNum type="romanLcPeriod"/>
            </a:pPr>
            <a:endParaRPr lang="en-US" dirty="0"/>
          </a:p>
          <a:p>
            <a:pPr marL="1771650" lvl="3" indent="-400050" algn="just">
              <a:buFont typeface="+mj-lt"/>
              <a:buAutoNum type="romanLcPeriod"/>
            </a:pPr>
            <a:r>
              <a:rPr lang="en-US" dirty="0"/>
              <a:t>One Hand Seeking</a:t>
            </a:r>
          </a:p>
          <a:p>
            <a:pPr marL="1771650" lvl="3" indent="-400050" algn="just">
              <a:buFont typeface="+mj-lt"/>
              <a:buAutoNum type="romanLcPeriod"/>
            </a:pPr>
            <a:endParaRPr lang="en-US" dirty="0"/>
          </a:p>
          <a:p>
            <a:pPr marL="1771650" lvl="3" indent="-400050" algn="just">
              <a:buFont typeface="+mj-lt"/>
              <a:buAutoNum type="romanLcPeriod"/>
            </a:pPr>
            <a:r>
              <a:rPr lang="en-US" dirty="0"/>
              <a:t>Fixed Offset</a:t>
            </a:r>
          </a:p>
          <a:p>
            <a:pPr marL="1771650" lvl="3" indent="-400050" algn="just">
              <a:buFont typeface="+mj-lt"/>
              <a:buAutoNum type="romanLcPeriod"/>
            </a:pPr>
            <a:endParaRPr lang="en-US" dirty="0"/>
          </a:p>
          <a:p>
            <a:pPr marL="1771650" lvl="3" indent="-400050" algn="just">
              <a:buFont typeface="+mj-lt"/>
              <a:buAutoNum type="romanLcPeriod"/>
            </a:pPr>
            <a:endParaRPr lang="en-US" dirty="0"/>
          </a:p>
        </p:txBody>
      </p:sp>
    </p:spTree>
    <p:extLst>
      <p:ext uri="{BB962C8B-B14F-4D97-AF65-F5344CB8AC3E}">
        <p14:creationId xmlns:p14="http://schemas.microsoft.com/office/powerpoint/2010/main" val="892677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0453C-6350-4DC5-A4EF-854B87E62D9E}"/>
              </a:ext>
            </a:extLst>
          </p:cNvPr>
          <p:cNvSpPr>
            <a:spLocks noGrp="1"/>
          </p:cNvSpPr>
          <p:nvPr>
            <p:ph type="title"/>
          </p:nvPr>
        </p:nvSpPr>
        <p:spPr>
          <a:xfrm>
            <a:off x="-874642" y="16896"/>
            <a:ext cx="9729082" cy="1456267"/>
          </a:xfrm>
        </p:spPr>
        <p:txBody>
          <a:bodyPr vert="horz" lIns="91440" tIns="45720" rIns="91440" bIns="45720" rtlCol="0" anchor="ctr">
            <a:normAutofit/>
          </a:bodyPr>
          <a:lstStyle/>
          <a:p>
            <a:pPr marL="1200150" lvl="2" indent="-285750" algn="l" defTabSz="457200" rtl="0">
              <a:lnSpc>
                <a:spcPct val="90000"/>
              </a:lnSpc>
              <a:spcBef>
                <a:spcPct val="0"/>
              </a:spcBef>
            </a:pPr>
            <a:r>
              <a:rPr lang="en-US" sz="2000" b="1" kern="1200" dirty="0">
                <a:ln w="3175" cmpd="sng">
                  <a:noFill/>
                </a:ln>
                <a:solidFill>
                  <a:schemeClr val="tx1"/>
                </a:solidFill>
                <a:latin typeface="+mn-lt"/>
                <a:ea typeface="+mj-ea"/>
                <a:cs typeface="+mj-cs"/>
              </a:rPr>
              <a:t>Controlling Robot In A Real-time Using Mimicry – Control :</a:t>
            </a:r>
            <a:br>
              <a:rPr lang="en-US" sz="2000" b="1" kern="1200" dirty="0">
                <a:ln w="3175" cmpd="sng">
                  <a:noFill/>
                </a:ln>
                <a:solidFill>
                  <a:schemeClr val="tx1"/>
                </a:solidFill>
                <a:latin typeface="+mn-lt"/>
                <a:ea typeface="+mj-ea"/>
                <a:cs typeface="+mj-cs"/>
              </a:rPr>
            </a:br>
            <a:br>
              <a:rPr lang="en-US" sz="2000" b="1" kern="1200" dirty="0">
                <a:ln w="3175" cmpd="sng">
                  <a:noFill/>
                </a:ln>
                <a:solidFill>
                  <a:schemeClr val="tx1"/>
                </a:solidFill>
                <a:latin typeface="+mn-lt"/>
                <a:ea typeface="+mj-ea"/>
                <a:cs typeface="+mj-cs"/>
              </a:rPr>
            </a:br>
            <a:endParaRPr lang="en-US" sz="2000" b="1" kern="1200" dirty="0">
              <a:ln w="3175" cmpd="sng">
                <a:noFill/>
              </a:ln>
              <a:solidFill>
                <a:schemeClr val="tx1"/>
              </a:solidFill>
              <a:latin typeface="+mn-lt"/>
              <a:ea typeface="+mj-ea"/>
              <a:cs typeface="+mj-cs"/>
            </a:endParaRPr>
          </a:p>
        </p:txBody>
      </p:sp>
      <p:sp>
        <p:nvSpPr>
          <p:cNvPr id="108" name="TextBox 107">
            <a:extLst>
              <a:ext uri="{FF2B5EF4-FFF2-40B4-BE49-F238E27FC236}">
                <a16:creationId xmlns:a16="http://schemas.microsoft.com/office/drawing/2014/main" id="{AB03751B-969F-4AB5-9179-A56F374550AF}"/>
              </a:ext>
            </a:extLst>
          </p:cNvPr>
          <p:cNvSpPr txBox="1"/>
          <p:nvPr/>
        </p:nvSpPr>
        <p:spPr>
          <a:xfrm>
            <a:off x="360681" y="1710267"/>
            <a:ext cx="5219699" cy="3649133"/>
          </a:xfrm>
          <a:prstGeom prst="rect">
            <a:avLst/>
          </a:prstGeom>
        </p:spPr>
        <p:txBody>
          <a:bodyPr vert="horz" lIns="91440" tIns="45720" rIns="91440" bIns="45720" rtlCol="0" anchor="ctr">
            <a:normAutofit/>
          </a:bodyPr>
          <a:lstStyle/>
          <a:p>
            <a:pPr algn="just">
              <a:spcAft>
                <a:spcPts val="1000"/>
              </a:spcAft>
              <a:buClr>
                <a:schemeClr val="tx1"/>
              </a:buClr>
              <a:buSzPct val="100000"/>
              <a:buFont typeface="Arial"/>
              <a:buChar char="•"/>
            </a:pPr>
            <a:r>
              <a:rPr lang="en-US" dirty="0"/>
              <a:t>	Mimicry control records the user's hand positions at each update, allowing the user's hand motions to be mapped in real time to the robot's end effectors. Motion retargeting entailed transferring motion from one articulated figure (e.g., a teleoperator, motion-capture actor, etc.) to a possibly significantly different articulated figure while maintaining critical motion or posture features. This method allows users to tell the robot what tasks they want it to execute by easily and naturally moving their arms in the desired direction.</a:t>
            </a:r>
          </a:p>
        </p:txBody>
      </p:sp>
      <p:pic>
        <p:nvPicPr>
          <p:cNvPr id="5" name="Picture 4" descr="A picture containing indoor&#10;&#10;Description automatically generated">
            <a:extLst>
              <a:ext uri="{FF2B5EF4-FFF2-40B4-BE49-F238E27FC236}">
                <a16:creationId xmlns:a16="http://schemas.microsoft.com/office/drawing/2014/main" id="{E311BE98-038A-4FA2-B013-F175046058C9}"/>
              </a:ext>
            </a:extLst>
          </p:cNvPr>
          <p:cNvPicPr>
            <a:picLocks noChangeAspect="1"/>
          </p:cNvPicPr>
          <p:nvPr/>
        </p:nvPicPr>
        <p:blipFill rotWithShape="1">
          <a:blip r:embed="rId3"/>
          <a:srcRect l="1340" t="81" r="29945" b="4493"/>
          <a:stretch/>
        </p:blipFill>
        <p:spPr>
          <a:xfrm>
            <a:off x="6150487" y="1123828"/>
            <a:ext cx="6041513" cy="4719484"/>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2423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B874FA-CD25-45FC-8759-4922DF8BAE49}"/>
              </a:ext>
            </a:extLst>
          </p:cNvPr>
          <p:cNvSpPr txBox="1"/>
          <p:nvPr/>
        </p:nvSpPr>
        <p:spPr>
          <a:xfrm>
            <a:off x="-44726" y="1042623"/>
            <a:ext cx="11685402" cy="2985433"/>
          </a:xfrm>
          <a:prstGeom prst="rect">
            <a:avLst/>
          </a:prstGeom>
          <a:noFill/>
        </p:spPr>
        <p:txBody>
          <a:bodyPr wrap="square" rtlCol="0">
            <a:spAutoFit/>
          </a:bodyPr>
          <a:lstStyle/>
          <a:p>
            <a:r>
              <a:rPr lang="en-US" sz="2000" b="1" dirty="0"/>
              <a:t>Recognizing A Bimanual Action In Real – Time :</a:t>
            </a:r>
          </a:p>
          <a:p>
            <a:endParaRPr lang="en-US" sz="2200" b="1" dirty="0"/>
          </a:p>
          <a:p>
            <a:endParaRPr lang="en-US" b="1" dirty="0"/>
          </a:p>
          <a:p>
            <a:pPr marL="1200150" lvl="2" indent="-285750" algn="just">
              <a:buFont typeface="Arial" panose="020B0604020202020204" pitchFamily="34" charset="0"/>
              <a:buChar char="•"/>
            </a:pPr>
            <a:r>
              <a:rPr lang="en-US" dirty="0"/>
              <a:t>Using a sequence-to-sequence recurrent neural network to infer which bimanual action from the bimanual action vocabulary that the user is most likely trying to specify to the robot from a recent stream of the user's hand poses.</a:t>
            </a:r>
          </a:p>
          <a:p>
            <a:pPr marL="1200150" lvl="2" indent="-285750">
              <a:buFont typeface="Arial" panose="020B0604020202020204" pitchFamily="34" charset="0"/>
              <a:buChar char="•"/>
            </a:pPr>
            <a:endParaRPr lang="en-US" dirty="0"/>
          </a:p>
          <a:p>
            <a:r>
              <a:rPr lang="en-US" sz="1800" b="1" dirty="0"/>
              <a:t>	</a:t>
            </a:r>
          </a:p>
          <a:p>
            <a:endParaRPr lang="en-US" b="1" dirty="0"/>
          </a:p>
          <a:p>
            <a:r>
              <a:rPr lang="en-US" b="1" dirty="0"/>
              <a:t>	</a:t>
            </a:r>
            <a:endParaRPr lang="en-US" dirty="0"/>
          </a:p>
        </p:txBody>
      </p:sp>
      <p:sp>
        <p:nvSpPr>
          <p:cNvPr id="7" name="TextBox 6">
            <a:extLst>
              <a:ext uri="{FF2B5EF4-FFF2-40B4-BE49-F238E27FC236}">
                <a16:creationId xmlns:a16="http://schemas.microsoft.com/office/drawing/2014/main" id="{C55C614A-8D3F-43C0-94E4-CC90195208AC}"/>
              </a:ext>
            </a:extLst>
          </p:cNvPr>
          <p:cNvSpPr txBox="1"/>
          <p:nvPr/>
        </p:nvSpPr>
        <p:spPr>
          <a:xfrm>
            <a:off x="36795" y="3885850"/>
            <a:ext cx="11753194" cy="1877437"/>
          </a:xfrm>
          <a:prstGeom prst="rect">
            <a:avLst/>
          </a:prstGeom>
          <a:noFill/>
        </p:spPr>
        <p:txBody>
          <a:bodyPr wrap="square">
            <a:spAutoFit/>
          </a:bodyPr>
          <a:lstStyle/>
          <a:p>
            <a:r>
              <a:rPr lang="en-US" sz="2000" b="1" dirty="0"/>
              <a:t>Engaging Assistance Mode &amp; Assisting During Bimanual Motion Control :</a:t>
            </a:r>
          </a:p>
          <a:p>
            <a:r>
              <a:rPr lang="en-US" sz="2400" b="1" dirty="0"/>
              <a:t>	</a:t>
            </a:r>
            <a:r>
              <a:rPr lang="en-US" dirty="0"/>
              <a:t> 	</a:t>
            </a:r>
          </a:p>
          <a:p>
            <a:pPr marL="1257300" lvl="2" indent="-342900" algn="just">
              <a:buFont typeface="Arial" panose="020B0604020202020204" pitchFamily="34" charset="0"/>
              <a:buChar char="•"/>
            </a:pPr>
            <a:r>
              <a:rPr lang="en-US" dirty="0"/>
              <a:t>The presumed bimanual motion At the moment, the technique has dynamically activated a suitable aid mode, which are signals supplied into the shared-control loop to facilitate the performance of a certain bimanual activity easier or more efficient. </a:t>
            </a:r>
          </a:p>
          <a:p>
            <a:pPr marL="1257300" lvl="2" indent="-342900" algn="just">
              <a:buFont typeface="Arial" panose="020B0604020202020204" pitchFamily="34" charset="0"/>
              <a:buChar char="•"/>
            </a:pPr>
            <a:endParaRPr lang="en-US" dirty="0"/>
          </a:p>
        </p:txBody>
      </p:sp>
    </p:spTree>
    <p:extLst>
      <p:ext uri="{BB962C8B-B14F-4D97-AF65-F5344CB8AC3E}">
        <p14:creationId xmlns:p14="http://schemas.microsoft.com/office/powerpoint/2010/main" val="183088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F516C-0ED1-4728-8491-1B234F8EEF59}"/>
              </a:ext>
            </a:extLst>
          </p:cNvPr>
          <p:cNvSpPr>
            <a:spLocks noGrp="1"/>
          </p:cNvSpPr>
          <p:nvPr>
            <p:ph type="title"/>
          </p:nvPr>
        </p:nvSpPr>
        <p:spPr>
          <a:xfrm>
            <a:off x="0" y="-434586"/>
            <a:ext cx="10131425" cy="1456267"/>
          </a:xfrm>
        </p:spPr>
        <p:txBody>
          <a:bodyPr>
            <a:normAutofit/>
          </a:bodyPr>
          <a:lstStyle/>
          <a:p>
            <a:r>
              <a:rPr lang="en-US" sz="2000" b="1" cap="none">
                <a:latin typeface="+mn-lt"/>
              </a:rPr>
              <a:t>Procedure :</a:t>
            </a:r>
            <a:endParaRPr lang="en-US" sz="2000" b="1" cap="none" dirty="0">
              <a:latin typeface="+mn-lt"/>
            </a:endParaRPr>
          </a:p>
        </p:txBody>
      </p:sp>
      <p:sp>
        <p:nvSpPr>
          <p:cNvPr id="7" name="TextBox 6">
            <a:extLst>
              <a:ext uri="{FF2B5EF4-FFF2-40B4-BE49-F238E27FC236}">
                <a16:creationId xmlns:a16="http://schemas.microsoft.com/office/drawing/2014/main" id="{9B0C1DDB-49DE-49AF-8415-5572E7A79933}"/>
              </a:ext>
            </a:extLst>
          </p:cNvPr>
          <p:cNvSpPr txBox="1"/>
          <p:nvPr/>
        </p:nvSpPr>
        <p:spPr>
          <a:xfrm>
            <a:off x="88490" y="625332"/>
            <a:ext cx="11934395" cy="2585323"/>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Recording  the dataset of participants' hand poses over time while performing various bimanual tasks.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Filtering the dataset so that data signals are not conflated with extraneous noise.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Analyzing the dataset to see what high-level patterns emerge when people perform bimanual tasks.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Organizing the observed bimanual patterns into a bimanual action vocabulary.</a:t>
            </a:r>
          </a:p>
          <a:p>
            <a:pPr marL="285750" indent="-285750">
              <a:buFont typeface="Arial" panose="020B0604020202020204" pitchFamily="34" charset="0"/>
              <a:buChar char="•"/>
            </a:pPr>
            <a:endParaRPr lang="en-US" dirty="0"/>
          </a:p>
        </p:txBody>
      </p:sp>
      <p:pic>
        <p:nvPicPr>
          <p:cNvPr id="11" name="Picture 10" descr="Text&#10;&#10;Description automatically generated">
            <a:extLst>
              <a:ext uri="{FF2B5EF4-FFF2-40B4-BE49-F238E27FC236}">
                <a16:creationId xmlns:a16="http://schemas.microsoft.com/office/drawing/2014/main" id="{7FDBD5C9-83B4-4C69-9332-99C6C0B7FE8D}"/>
              </a:ext>
            </a:extLst>
          </p:cNvPr>
          <p:cNvPicPr>
            <a:picLocks noChangeAspect="1"/>
          </p:cNvPicPr>
          <p:nvPr/>
        </p:nvPicPr>
        <p:blipFill>
          <a:blip r:embed="rId2">
            <a:alphaModFix/>
          </a:blip>
          <a:stretch>
            <a:fillRect/>
          </a:stretch>
        </p:blipFill>
        <p:spPr>
          <a:xfrm>
            <a:off x="7315198" y="3109472"/>
            <a:ext cx="3454803" cy="537874"/>
          </a:xfrm>
          <a:prstGeom prst="rect">
            <a:avLst/>
          </a:prstGeom>
        </p:spPr>
      </p:pic>
      <p:pic>
        <p:nvPicPr>
          <p:cNvPr id="14" name="Picture 13" descr="Text&#10;&#10;Description automatically generated">
            <a:extLst>
              <a:ext uri="{FF2B5EF4-FFF2-40B4-BE49-F238E27FC236}">
                <a16:creationId xmlns:a16="http://schemas.microsoft.com/office/drawing/2014/main" id="{97F4389E-7DA8-450A-8F8B-CE784DC46B24}"/>
              </a:ext>
            </a:extLst>
          </p:cNvPr>
          <p:cNvPicPr>
            <a:picLocks noChangeAspect="1"/>
          </p:cNvPicPr>
          <p:nvPr/>
        </p:nvPicPr>
        <p:blipFill>
          <a:blip r:embed="rId3"/>
          <a:stretch>
            <a:fillRect/>
          </a:stretch>
        </p:blipFill>
        <p:spPr>
          <a:xfrm>
            <a:off x="7315199" y="3914130"/>
            <a:ext cx="3454803" cy="1171584"/>
          </a:xfrm>
          <a:prstGeom prst="rect">
            <a:avLst/>
          </a:prstGeom>
        </p:spPr>
      </p:pic>
      <p:pic>
        <p:nvPicPr>
          <p:cNvPr id="16" name="Picture 15" descr="Diagram, schematic&#10;&#10;Description automatically generated">
            <a:extLst>
              <a:ext uri="{FF2B5EF4-FFF2-40B4-BE49-F238E27FC236}">
                <a16:creationId xmlns:a16="http://schemas.microsoft.com/office/drawing/2014/main" id="{1C2E5854-2A0F-45E2-B31D-F2E86852CC9B}"/>
              </a:ext>
            </a:extLst>
          </p:cNvPr>
          <p:cNvPicPr>
            <a:picLocks noChangeAspect="1"/>
          </p:cNvPicPr>
          <p:nvPr/>
        </p:nvPicPr>
        <p:blipFill>
          <a:blip r:embed="rId4"/>
          <a:stretch>
            <a:fillRect/>
          </a:stretch>
        </p:blipFill>
        <p:spPr>
          <a:xfrm>
            <a:off x="7315199" y="5369817"/>
            <a:ext cx="3454803" cy="1336673"/>
          </a:xfrm>
          <a:prstGeom prst="rect">
            <a:avLst/>
          </a:prstGeom>
        </p:spPr>
      </p:pic>
      <p:sp>
        <p:nvSpPr>
          <p:cNvPr id="18" name="TextBox 17">
            <a:extLst>
              <a:ext uri="{FF2B5EF4-FFF2-40B4-BE49-F238E27FC236}">
                <a16:creationId xmlns:a16="http://schemas.microsoft.com/office/drawing/2014/main" id="{09A17EDB-FD2C-4DE6-A093-8731D1C767A7}"/>
              </a:ext>
            </a:extLst>
          </p:cNvPr>
          <p:cNvSpPr txBox="1"/>
          <p:nvPr/>
        </p:nvSpPr>
        <p:spPr>
          <a:xfrm>
            <a:off x="3781486" y="3210655"/>
            <a:ext cx="3073564" cy="369332"/>
          </a:xfrm>
          <a:prstGeom prst="rect">
            <a:avLst/>
          </a:prstGeom>
          <a:noFill/>
        </p:spPr>
        <p:txBody>
          <a:bodyPr wrap="square" rtlCol="0">
            <a:spAutoFit/>
          </a:bodyPr>
          <a:lstStyle/>
          <a:p>
            <a:r>
              <a:rPr lang="en-US" dirty="0"/>
              <a:t>Data set structured as </a:t>
            </a:r>
          </a:p>
        </p:txBody>
      </p:sp>
      <p:sp>
        <p:nvSpPr>
          <p:cNvPr id="21" name="Arrow: Right 20">
            <a:extLst>
              <a:ext uri="{FF2B5EF4-FFF2-40B4-BE49-F238E27FC236}">
                <a16:creationId xmlns:a16="http://schemas.microsoft.com/office/drawing/2014/main" id="{BB907C4B-8C09-4574-B6A0-440DD86076B5}"/>
              </a:ext>
            </a:extLst>
          </p:cNvPr>
          <p:cNvSpPr/>
          <p:nvPr/>
        </p:nvSpPr>
        <p:spPr>
          <a:xfrm>
            <a:off x="6062314" y="3159128"/>
            <a:ext cx="978408" cy="484632"/>
          </a:xfrm>
          <a:prstGeom prst="rightArrow">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10E8393E-AE46-4ABB-A5E9-B6CDC1324E81}"/>
              </a:ext>
            </a:extLst>
          </p:cNvPr>
          <p:cNvSpPr/>
          <p:nvPr/>
        </p:nvSpPr>
        <p:spPr>
          <a:xfrm>
            <a:off x="6096000" y="4398398"/>
            <a:ext cx="978408" cy="484632"/>
          </a:xfrm>
          <a:prstGeom prst="rightArrow">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F60B7DB7-4FCF-4CE2-BFC0-050877AC9DF1}"/>
              </a:ext>
            </a:extLst>
          </p:cNvPr>
          <p:cNvSpPr/>
          <p:nvPr/>
        </p:nvSpPr>
        <p:spPr>
          <a:xfrm>
            <a:off x="6055687" y="5640597"/>
            <a:ext cx="978408" cy="484632"/>
          </a:xfrm>
          <a:prstGeom prst="rightArrow">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C7B3FDD-73D3-43C1-B612-79CD781EF560}"/>
              </a:ext>
            </a:extLst>
          </p:cNvPr>
          <p:cNvSpPr txBox="1"/>
          <p:nvPr/>
        </p:nvSpPr>
        <p:spPr>
          <a:xfrm>
            <a:off x="2915127" y="4450286"/>
            <a:ext cx="6127472" cy="369332"/>
          </a:xfrm>
          <a:prstGeom prst="rect">
            <a:avLst/>
          </a:prstGeom>
          <a:noFill/>
        </p:spPr>
        <p:txBody>
          <a:bodyPr wrap="square">
            <a:spAutoFit/>
          </a:bodyPr>
          <a:lstStyle/>
          <a:p>
            <a:r>
              <a:rPr lang="en-US" dirty="0"/>
              <a:t>Single Time Point structured as</a:t>
            </a:r>
          </a:p>
        </p:txBody>
      </p:sp>
      <p:sp>
        <p:nvSpPr>
          <p:cNvPr id="26" name="TextBox 25">
            <a:extLst>
              <a:ext uri="{FF2B5EF4-FFF2-40B4-BE49-F238E27FC236}">
                <a16:creationId xmlns:a16="http://schemas.microsoft.com/office/drawing/2014/main" id="{6ED75E15-9374-4864-A0D9-A18CDF8705BE}"/>
              </a:ext>
            </a:extLst>
          </p:cNvPr>
          <p:cNvSpPr txBox="1"/>
          <p:nvPr/>
        </p:nvSpPr>
        <p:spPr>
          <a:xfrm>
            <a:off x="2254532" y="5685970"/>
            <a:ext cx="6127472" cy="369332"/>
          </a:xfrm>
          <a:prstGeom prst="rect">
            <a:avLst/>
          </a:prstGeom>
          <a:noFill/>
        </p:spPr>
        <p:txBody>
          <a:bodyPr wrap="square">
            <a:spAutoFit/>
          </a:bodyPr>
          <a:lstStyle/>
          <a:p>
            <a:r>
              <a:rPr lang="en-US" dirty="0"/>
              <a:t>Vector to encode motion structured as </a:t>
            </a:r>
          </a:p>
        </p:txBody>
      </p:sp>
    </p:spTree>
    <p:extLst>
      <p:ext uri="{BB962C8B-B14F-4D97-AF65-F5344CB8AC3E}">
        <p14:creationId xmlns:p14="http://schemas.microsoft.com/office/powerpoint/2010/main" val="357112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95F5E-E842-4DFD-A422-D03E3C9AA278}"/>
              </a:ext>
            </a:extLst>
          </p:cNvPr>
          <p:cNvSpPr>
            <a:spLocks noGrp="1"/>
          </p:cNvSpPr>
          <p:nvPr>
            <p:ph type="title"/>
          </p:nvPr>
        </p:nvSpPr>
        <p:spPr>
          <a:xfrm>
            <a:off x="39757" y="0"/>
            <a:ext cx="10131425" cy="687457"/>
          </a:xfrm>
        </p:spPr>
        <p:txBody>
          <a:bodyPr/>
          <a:lstStyle/>
          <a:p>
            <a:r>
              <a:rPr lang="en-US" b="1" dirty="0">
                <a:latin typeface="+mn-lt"/>
              </a:rPr>
              <a:t>RESULTS:</a:t>
            </a:r>
          </a:p>
        </p:txBody>
      </p:sp>
      <p:sp>
        <p:nvSpPr>
          <p:cNvPr id="10" name="TextBox 9">
            <a:extLst>
              <a:ext uri="{FF2B5EF4-FFF2-40B4-BE49-F238E27FC236}">
                <a16:creationId xmlns:a16="http://schemas.microsoft.com/office/drawing/2014/main" id="{87564409-EF4C-4094-8D2D-571E9B0C4E70}"/>
              </a:ext>
            </a:extLst>
          </p:cNvPr>
          <p:cNvSpPr txBox="1"/>
          <p:nvPr/>
        </p:nvSpPr>
        <p:spPr>
          <a:xfrm>
            <a:off x="39757" y="790161"/>
            <a:ext cx="11777869" cy="3970318"/>
          </a:xfrm>
          <a:prstGeom prst="rect">
            <a:avLst/>
          </a:prstGeom>
          <a:noFill/>
        </p:spPr>
        <p:txBody>
          <a:bodyPr wrap="square" rtlCol="0">
            <a:spAutoFit/>
          </a:bodyPr>
          <a:lstStyle/>
          <a:p>
            <a:endParaRPr lang="en-US" dirty="0"/>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r>
              <a:rPr lang="en-US" b="1" dirty="0"/>
              <a:t>Passing </a:t>
            </a:r>
            <a:r>
              <a:rPr lang="en-US" sz="1800" b="1" kern="1200" dirty="0">
                <a:effectLst/>
                <a:latin typeface="+mn-lt"/>
                <a:ea typeface="+mn-ea"/>
                <a:cs typeface="+mn-cs"/>
              </a:rPr>
              <a:t>plates from the robots right to left end effector to place the plates into the drying rack</a:t>
            </a:r>
          </a:p>
          <a:p>
            <a:pPr marL="342900" marR="0" lvl="0" indent="-342900" algn="l" defTabSz="457200" rtl="0" eaLnBrk="1" fontAlgn="auto" latinLnBrk="0" hangingPunct="1">
              <a:lnSpc>
                <a:spcPct val="100000"/>
              </a:lnSpc>
              <a:spcBef>
                <a:spcPts val="0"/>
              </a:spcBef>
              <a:spcAft>
                <a:spcPts val="0"/>
              </a:spcAft>
              <a:buClrTx/>
              <a:buSzTx/>
              <a:buFontTx/>
              <a:buAutoNum type="arabicPeriod"/>
              <a:tabLst/>
              <a:defRPr/>
            </a:pPr>
            <a:endParaRPr lang="en-US" dirty="0"/>
          </a:p>
          <a:p>
            <a:pPr>
              <a:defRPr/>
            </a:pPr>
            <a:r>
              <a:rPr lang="en-US" dirty="0"/>
              <a:t>With Out Assistance Mode -</a:t>
            </a:r>
          </a:p>
          <a:p>
            <a:pPr marR="0" lvl="0" algn="l" defTabSz="457200" rtl="0" eaLnBrk="1" fontAlgn="auto" latinLnBrk="0" hangingPunct="1">
              <a:lnSpc>
                <a:spcPct val="100000"/>
              </a:lnSpc>
              <a:spcBef>
                <a:spcPts val="0"/>
              </a:spcBef>
              <a:spcAft>
                <a:spcPts val="0"/>
              </a:spcAft>
              <a:buClrTx/>
              <a:buSzTx/>
              <a:tabLst/>
              <a:defRPr/>
            </a:pPr>
            <a:r>
              <a:rPr lang="en-US" sz="1800" kern="1200" dirty="0">
                <a:effectLst/>
                <a:latin typeface="+mn-lt"/>
                <a:ea typeface="+mn-ea"/>
                <a:cs typeface="+mn-cs"/>
              </a:rPr>
              <a:t> </a:t>
            </a:r>
          </a:p>
          <a:p>
            <a:pPr marL="0" indent="0">
              <a:buNone/>
            </a:pPr>
            <a:r>
              <a:rPr lang="en-US" dirty="0"/>
              <a:t>		The exercise is difficult for the participant to complete since the distance between the robots and effectors does 			not match the distance between the user's hands.</a:t>
            </a:r>
          </a:p>
          <a:p>
            <a:pPr marL="0" indent="0">
              <a:buNone/>
            </a:pPr>
            <a:endParaRPr lang="en-US" dirty="0"/>
          </a:p>
          <a:p>
            <a:pPr marL="0" indent="0">
              <a:buNone/>
            </a:pPr>
            <a:r>
              <a:rPr lang="en-US" dirty="0"/>
              <a:t> With Assistance Mode –</a:t>
            </a:r>
          </a:p>
          <a:p>
            <a:pPr marL="0" indent="0">
              <a:buNone/>
            </a:pPr>
            <a:r>
              <a:rPr lang="en-US" dirty="0"/>
              <a:t>		</a:t>
            </a:r>
          </a:p>
          <a:p>
            <a:pPr marL="0" indent="0">
              <a:buNone/>
            </a:pPr>
            <a:r>
              <a:rPr lang="en-US" dirty="0"/>
              <a:t>		 When executing self-handovers, the robot adjusts its end effector translation velocities to match hand velocities 			perceived by people. It also ensures that its end effectors are the right distance apart from each other, as chosen 			by the user, to allow for a genuine self-handover motion.</a:t>
            </a:r>
          </a:p>
          <a:p>
            <a:endParaRPr lang="en-US" dirty="0"/>
          </a:p>
        </p:txBody>
      </p:sp>
      <p:pic>
        <p:nvPicPr>
          <p:cNvPr id="18" name="Picture 17">
            <a:extLst>
              <a:ext uri="{FF2B5EF4-FFF2-40B4-BE49-F238E27FC236}">
                <a16:creationId xmlns:a16="http://schemas.microsoft.com/office/drawing/2014/main" id="{9B5E33D9-D744-4186-9EAC-34E00B5A42CB}"/>
              </a:ext>
            </a:extLst>
          </p:cNvPr>
          <p:cNvPicPr>
            <a:picLocks noChangeAspect="1"/>
          </p:cNvPicPr>
          <p:nvPr/>
        </p:nvPicPr>
        <p:blipFill>
          <a:blip r:embed="rId2"/>
          <a:stretch>
            <a:fillRect/>
          </a:stretch>
        </p:blipFill>
        <p:spPr>
          <a:xfrm>
            <a:off x="981738" y="4884095"/>
            <a:ext cx="10228523" cy="1820522"/>
          </a:xfrm>
          <a:prstGeom prst="rect">
            <a:avLst/>
          </a:prstGeom>
        </p:spPr>
      </p:pic>
    </p:spTree>
    <p:extLst>
      <p:ext uri="{BB962C8B-B14F-4D97-AF65-F5344CB8AC3E}">
        <p14:creationId xmlns:p14="http://schemas.microsoft.com/office/powerpoint/2010/main" val="24336967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F1BDD79-7422-4DDC-A880-7460E895A96F}"/>
              </a:ext>
            </a:extLst>
          </p:cNvPr>
          <p:cNvSpPr txBox="1"/>
          <p:nvPr/>
        </p:nvSpPr>
        <p:spPr>
          <a:xfrm>
            <a:off x="84483" y="44726"/>
            <a:ext cx="12066104" cy="3416320"/>
          </a:xfrm>
          <a:prstGeom prst="rect">
            <a:avLst/>
          </a:prstGeom>
          <a:noFill/>
        </p:spPr>
        <p:txBody>
          <a:bodyPr wrap="square">
            <a:spAutoFit/>
          </a:bodyPr>
          <a:lstStyle/>
          <a:p>
            <a:endParaRPr lang="en-US" dirty="0"/>
          </a:p>
          <a:p>
            <a:pPr marR="0" lvl="0" algn="l" defTabSz="457200" rtl="0" eaLnBrk="1" fontAlgn="auto" latinLnBrk="0" hangingPunct="1">
              <a:lnSpc>
                <a:spcPct val="100000"/>
              </a:lnSpc>
              <a:spcBef>
                <a:spcPts val="0"/>
              </a:spcBef>
              <a:spcAft>
                <a:spcPts val="0"/>
              </a:spcAft>
              <a:buClrTx/>
              <a:buSzTx/>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2. Moving the trash bin from one table to another using both hands directly using two robot arms </a:t>
            </a:r>
          </a:p>
          <a:p>
            <a:pPr marR="0" lvl="0" algn="l" defTabSz="457200" rtl="0" eaLnBrk="1" fontAlgn="auto" latinLnBrk="0" hangingPunct="1">
              <a:lnSpc>
                <a:spcPct val="100000"/>
              </a:lnSpc>
              <a:spcBef>
                <a:spcPts val="0"/>
              </a:spcBef>
              <a:spcAft>
                <a:spcPts val="0"/>
              </a:spcAft>
              <a:buClrTx/>
              <a:buSzTx/>
              <a:tabLst/>
              <a:defRPr/>
            </a:pPr>
            <a:endParaRPr lang="en-US" b="1" dirty="0"/>
          </a:p>
          <a:p>
            <a:pPr>
              <a:defRPr/>
            </a:pPr>
            <a:r>
              <a:rPr lang="en-US" dirty="0"/>
              <a:t>With Out Assistance Mode -</a:t>
            </a:r>
          </a:p>
          <a:p>
            <a:pPr marR="0" lvl="0" algn="l" defTabSz="457200" rtl="0" eaLnBrk="1" fontAlgn="auto" latinLnBrk="0" hangingPunct="1">
              <a:lnSpc>
                <a:spcPct val="100000"/>
              </a:lnSpc>
              <a:spcBef>
                <a:spcPts val="0"/>
              </a:spcBef>
              <a:spcAft>
                <a:spcPts val="0"/>
              </a:spcAft>
              <a:buClrTx/>
              <a:buSzTx/>
              <a:tabLst/>
              <a:defRPr/>
            </a:pPr>
            <a:r>
              <a:rPr lang="en-US" sz="1800" kern="1200" dirty="0">
                <a:effectLst/>
                <a:latin typeface="+mn-lt"/>
                <a:ea typeface="+mn-ea"/>
                <a:cs typeface="+mn-cs"/>
              </a:rPr>
              <a:t> </a:t>
            </a:r>
          </a:p>
          <a:p>
            <a:pPr marL="0" indent="0">
              <a:buNone/>
            </a:pPr>
            <a:r>
              <a:rPr lang="en-US" dirty="0"/>
              <a:t>		This assignment is difficult to complete because the arms are unaware that they are working together to move a stiff 		item, resulting in huge mistakes in motion outputs from tiny inaccuracies in motion inputs</a:t>
            </a:r>
          </a:p>
          <a:p>
            <a:pPr marL="0" indent="0">
              <a:buNone/>
            </a:pPr>
            <a:endParaRPr lang="en-US" dirty="0"/>
          </a:p>
          <a:p>
            <a:pPr marL="0" indent="0">
              <a:buNone/>
            </a:pPr>
            <a:r>
              <a:rPr lang="en-US" dirty="0"/>
              <a:t> With Assistance Mode –</a:t>
            </a:r>
          </a:p>
          <a:p>
            <a:pPr marL="0" indent="0">
              <a:buNone/>
            </a:pPr>
            <a:r>
              <a:rPr lang="en-US" dirty="0"/>
              <a:t>		</a:t>
            </a:r>
          </a:p>
          <a:p>
            <a:pPr marL="0" indent="0">
              <a:buNone/>
            </a:pPr>
            <a:r>
              <a:rPr lang="en-US" dirty="0"/>
              <a:t>		 The robot recognizes the presence of a fixed offset action and maintains a fixed translation and rotation offset 			 between its end effectors throughout the action. With this help, the participant completes the job successfully.</a:t>
            </a:r>
          </a:p>
        </p:txBody>
      </p:sp>
      <p:pic>
        <p:nvPicPr>
          <p:cNvPr id="7" name="Picture 6" descr="A picture containing text, indoor, wall, living&#10;&#10;Description automatically generated">
            <a:extLst>
              <a:ext uri="{FF2B5EF4-FFF2-40B4-BE49-F238E27FC236}">
                <a16:creationId xmlns:a16="http://schemas.microsoft.com/office/drawing/2014/main" id="{8BE8F530-8929-457D-B904-8E9D844BBAC8}"/>
              </a:ext>
            </a:extLst>
          </p:cNvPr>
          <p:cNvPicPr>
            <a:picLocks noChangeAspect="1"/>
          </p:cNvPicPr>
          <p:nvPr/>
        </p:nvPicPr>
        <p:blipFill rotWithShape="1">
          <a:blip r:embed="rId2"/>
          <a:srcRect b="5499"/>
          <a:stretch/>
        </p:blipFill>
        <p:spPr>
          <a:xfrm>
            <a:off x="947309" y="3874206"/>
            <a:ext cx="10243767" cy="2691627"/>
          </a:xfrm>
          <a:prstGeom prst="rect">
            <a:avLst/>
          </a:prstGeom>
        </p:spPr>
      </p:pic>
    </p:spTree>
    <p:extLst>
      <p:ext uri="{BB962C8B-B14F-4D97-AF65-F5344CB8AC3E}">
        <p14:creationId xmlns:p14="http://schemas.microsoft.com/office/powerpoint/2010/main" val="455590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E3E8F-1B10-4073-9274-A28FED98F2CE}"/>
              </a:ext>
            </a:extLst>
          </p:cNvPr>
          <p:cNvSpPr>
            <a:spLocks noGrp="1"/>
          </p:cNvSpPr>
          <p:nvPr>
            <p:ph type="title"/>
          </p:nvPr>
        </p:nvSpPr>
        <p:spPr>
          <a:xfrm>
            <a:off x="0" y="25565"/>
            <a:ext cx="9307706" cy="546674"/>
          </a:xfrm>
        </p:spPr>
        <p:txBody>
          <a:bodyPr>
            <a:normAutofit fontScale="90000"/>
          </a:bodyPr>
          <a:lstStyle/>
          <a:p>
            <a:r>
              <a:rPr lang="en-US" sz="4000" b="1" dirty="0">
                <a:latin typeface="+mn-lt"/>
              </a:rPr>
              <a:t>Discussions</a:t>
            </a:r>
            <a:r>
              <a:rPr lang="en-US" b="1" dirty="0">
                <a:latin typeface="+mn-lt"/>
              </a:rPr>
              <a:t> :</a:t>
            </a:r>
          </a:p>
        </p:txBody>
      </p:sp>
      <p:sp>
        <p:nvSpPr>
          <p:cNvPr id="6" name="TextBox 5">
            <a:extLst>
              <a:ext uri="{FF2B5EF4-FFF2-40B4-BE49-F238E27FC236}">
                <a16:creationId xmlns:a16="http://schemas.microsoft.com/office/drawing/2014/main" id="{1972C7B4-4E7F-46F3-96BD-304EA60D07F5}"/>
              </a:ext>
            </a:extLst>
          </p:cNvPr>
          <p:cNvSpPr txBox="1"/>
          <p:nvPr/>
        </p:nvSpPr>
        <p:spPr>
          <a:xfrm>
            <a:off x="303143" y="909430"/>
            <a:ext cx="11196431" cy="5909310"/>
          </a:xfrm>
          <a:prstGeom prst="rect">
            <a:avLst/>
          </a:prstGeom>
          <a:noFill/>
        </p:spPr>
        <p:txBody>
          <a:bodyPr wrap="square" rtlCol="0">
            <a:spAutoFit/>
          </a:bodyPr>
          <a:lstStyle/>
          <a:p>
            <a:pPr marL="285750" indent="-285750">
              <a:buFontTx/>
              <a:buChar char="-"/>
            </a:pPr>
            <a:endParaRPr lang="en-US" dirty="0"/>
          </a:p>
          <a:p>
            <a:pPr marL="285750" indent="-285750">
              <a:buFontTx/>
              <a:buChar char="-"/>
            </a:pPr>
            <a:endParaRPr lang="en-US" dirty="0"/>
          </a:p>
          <a:p>
            <a:pPr marL="285750" indent="-285750">
              <a:buFontTx/>
              <a:buChar char="-"/>
            </a:pPr>
            <a:r>
              <a:rPr lang="en-US" dirty="0"/>
              <a:t>The authors formalized a shared-control system meant to allow successful execution of bimanual tasks in this study, extending robot manipulation skills to encompass two arms.</a:t>
            </a:r>
          </a:p>
          <a:p>
            <a:pPr marL="285750" indent="-285750">
              <a:buFontTx/>
              <a:buChar char="-"/>
            </a:pPr>
            <a:endParaRPr lang="en-US" dirty="0"/>
          </a:p>
          <a:p>
            <a:pPr marL="285750" indent="-285750">
              <a:buFontTx/>
              <a:buChar char="-"/>
            </a:pPr>
            <a:r>
              <a:rPr lang="en-US" dirty="0"/>
              <a:t>When task intuition and related support offered by the proposed bimanual action vocabulary were removed from the robot control scenario, researchers found no benefit in utilizing two robot arms over a single robot arm.</a:t>
            </a:r>
          </a:p>
          <a:p>
            <a:pPr marL="285750" indent="-285750">
              <a:buFontTx/>
              <a:buChar char="-"/>
            </a:pPr>
            <a:endParaRPr lang="en-US" dirty="0"/>
          </a:p>
          <a:p>
            <a:pPr marL="285750" indent="-285750">
              <a:buFontTx/>
              <a:buChar char="-"/>
            </a:pPr>
            <a:r>
              <a:rPr lang="en-US" dirty="0"/>
              <a:t>Across a wide range of manipulation activities, the employment of help modes based on a bimanual action vocabulary improved task success and user perception.</a:t>
            </a:r>
          </a:p>
          <a:p>
            <a:pPr marL="285750" indent="-285750">
              <a:buFontTx/>
              <a:buChar char="-"/>
            </a:pPr>
            <a:endParaRPr lang="en-US" dirty="0"/>
          </a:p>
          <a:p>
            <a:pPr marL="285750" indent="-285750">
              <a:buFontTx/>
              <a:buChar char="-"/>
            </a:pPr>
            <a:r>
              <a:rPr lang="en-US" dirty="0"/>
              <a:t>Thus, a successful bimanual shared control strategy requires the capacity to dynamically switch between help modes, such as when employing our suggested sequence-to-sequence recurrent neural network inference technique.</a:t>
            </a:r>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a:p>
            <a:pPr marL="285750" indent="-285750">
              <a:buFontTx/>
              <a:buChar char="-"/>
            </a:pPr>
            <a:endParaRPr lang="en-US" dirty="0"/>
          </a:p>
        </p:txBody>
      </p:sp>
    </p:spTree>
    <p:extLst>
      <p:ext uri="{BB962C8B-B14F-4D97-AF65-F5344CB8AC3E}">
        <p14:creationId xmlns:p14="http://schemas.microsoft.com/office/powerpoint/2010/main" val="1453431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44382-D6DA-44DF-B8B8-00DE848D5E4E}"/>
              </a:ext>
            </a:extLst>
          </p:cNvPr>
          <p:cNvSpPr>
            <a:spLocks noGrp="1"/>
          </p:cNvSpPr>
          <p:nvPr>
            <p:ph type="title"/>
          </p:nvPr>
        </p:nvSpPr>
        <p:spPr>
          <a:xfrm>
            <a:off x="0" y="38100"/>
            <a:ext cx="10131425" cy="364435"/>
          </a:xfrm>
        </p:spPr>
        <p:txBody>
          <a:bodyPr>
            <a:noAutofit/>
          </a:bodyPr>
          <a:lstStyle/>
          <a:p>
            <a:r>
              <a:rPr lang="en-US" b="1" dirty="0">
                <a:latin typeface="+mn-lt"/>
              </a:rPr>
              <a:t>CRITICS</a:t>
            </a:r>
            <a:r>
              <a:rPr lang="en-US" b="1" dirty="0"/>
              <a:t>:</a:t>
            </a:r>
          </a:p>
        </p:txBody>
      </p:sp>
      <p:sp>
        <p:nvSpPr>
          <p:cNvPr id="4" name="TextBox 3">
            <a:extLst>
              <a:ext uri="{FF2B5EF4-FFF2-40B4-BE49-F238E27FC236}">
                <a16:creationId xmlns:a16="http://schemas.microsoft.com/office/drawing/2014/main" id="{13B5E28D-6347-431A-A979-6C50ADB3F252}"/>
              </a:ext>
            </a:extLst>
          </p:cNvPr>
          <p:cNvSpPr txBox="1"/>
          <p:nvPr/>
        </p:nvSpPr>
        <p:spPr>
          <a:xfrm>
            <a:off x="427383" y="1177787"/>
            <a:ext cx="11211339" cy="4247317"/>
          </a:xfrm>
          <a:prstGeom prst="rect">
            <a:avLst/>
          </a:prstGeom>
          <a:noFill/>
        </p:spPr>
        <p:txBody>
          <a:bodyPr wrap="square" rtlCol="0">
            <a:spAutoFit/>
          </a:bodyPr>
          <a:lstStyle/>
          <a:p>
            <a:pPr marL="285750" indent="-285750">
              <a:buFont typeface="Wingdings" panose="05000000000000000000" pitchFamily="2" charset="2"/>
              <a:buChar char="Ø"/>
            </a:pPr>
            <a:r>
              <a:rPr lang="en-US" dirty="0"/>
              <a:t>This proposed research work is very well constructed and can be used to make Human life easier, and it can help to handle the works such a</a:t>
            </a:r>
            <a:r>
              <a:rPr lang="en-US" sz="1800" dirty="0">
                <a:effectLst/>
                <a:latin typeface="Calibri" panose="020F0502020204030204" pitchFamily="34" charset="0"/>
                <a:ea typeface="Calibri" panose="020F0502020204030204" pitchFamily="34" charset="0"/>
                <a:cs typeface="Times New Roman" panose="02020603050405020304" pitchFamily="18" charset="0"/>
              </a:rPr>
              <a:t>s remote home care, nursing or nuclear materials handling.</a:t>
            </a: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latin typeface="Calibri" panose="020F0502020204030204" pitchFamily="34" charset="0"/>
                <a:cs typeface="Times New Roman" panose="02020603050405020304" pitchFamily="18" charset="0"/>
              </a:rPr>
              <a:t>But this method is limited to addresses the kinematics of the bimanual platform instead of examining the dynamics of manipulations</a:t>
            </a: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latin typeface="Calibri" panose="020F0502020204030204" pitchFamily="34" charset="0"/>
                <a:cs typeface="Times New Roman" panose="02020603050405020304" pitchFamily="18" charset="0"/>
              </a:rPr>
              <a:t>This method is limited to work with only 4 assistance modes such as Self-Handover, One Hand Fixed, One Hand Seeking, and Fixed Offset. But the robot gets confused if the participant performed other than these assistance modes.</a:t>
            </a: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latin typeface="Calibri" panose="020F0502020204030204" pitchFamily="34" charset="0"/>
                <a:cs typeface="Times New Roman" panose="02020603050405020304" pitchFamily="18" charset="0"/>
              </a:rPr>
              <a:t>Introducing additional help modes to compliant control laws that specify how the arms should work together to manipulate things.</a:t>
            </a:r>
          </a:p>
        </p:txBody>
      </p:sp>
    </p:spTree>
    <p:extLst>
      <p:ext uri="{BB962C8B-B14F-4D97-AF65-F5344CB8AC3E}">
        <p14:creationId xmlns:p14="http://schemas.microsoft.com/office/powerpoint/2010/main" val="845804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34A24D7-A127-4800-8CA6-A348A2B43378}"/>
              </a:ext>
            </a:extLst>
          </p:cNvPr>
          <p:cNvSpPr txBox="1"/>
          <p:nvPr/>
        </p:nvSpPr>
        <p:spPr>
          <a:xfrm>
            <a:off x="830" y="143325"/>
            <a:ext cx="6095170" cy="646331"/>
          </a:xfrm>
          <a:prstGeom prst="rect">
            <a:avLst/>
          </a:prstGeom>
          <a:noFill/>
        </p:spPr>
        <p:txBody>
          <a:bodyPr wrap="square">
            <a:spAutoFit/>
          </a:bodyPr>
          <a:lstStyle/>
          <a:p>
            <a:r>
              <a:rPr lang="en-US" sz="3600" b="1" dirty="0"/>
              <a:t>CRITICS (</a:t>
            </a:r>
            <a:r>
              <a:rPr lang="en-US" sz="3600" b="1" dirty="0" err="1"/>
              <a:t>contd</a:t>
            </a:r>
            <a:r>
              <a:rPr lang="en-US" sz="3600" b="1" dirty="0"/>
              <a:t>…..)</a:t>
            </a:r>
            <a:endParaRPr lang="en-US" dirty="0"/>
          </a:p>
        </p:txBody>
      </p:sp>
      <p:sp>
        <p:nvSpPr>
          <p:cNvPr id="11" name="TextBox 10">
            <a:extLst>
              <a:ext uri="{FF2B5EF4-FFF2-40B4-BE49-F238E27FC236}">
                <a16:creationId xmlns:a16="http://schemas.microsoft.com/office/drawing/2014/main" id="{D0B4BC10-6290-4D4C-93A1-FC4063AE0A74}"/>
              </a:ext>
            </a:extLst>
          </p:cNvPr>
          <p:cNvSpPr txBox="1"/>
          <p:nvPr/>
        </p:nvSpPr>
        <p:spPr>
          <a:xfrm>
            <a:off x="163996" y="1552092"/>
            <a:ext cx="11674337" cy="5355312"/>
          </a:xfrm>
          <a:prstGeom prst="rect">
            <a:avLst/>
          </a:prstGeom>
          <a:noFill/>
        </p:spPr>
        <p:txBody>
          <a:bodyPr wrap="square">
            <a:spAutoFit/>
          </a:bodyPr>
          <a:lstStyle/>
          <a:p>
            <a:pPr marL="285750" indent="-285750">
              <a:buFont typeface="Wingdings" panose="05000000000000000000" pitchFamily="2" charset="2"/>
              <a:buChar char="Ø"/>
            </a:pPr>
            <a:r>
              <a:rPr lang="en-US" dirty="0"/>
              <a:t>This proposed research work is very well constructed and can be used to make Human life easier, and it can help to handle the works such a</a:t>
            </a:r>
            <a:r>
              <a:rPr lang="en-US" sz="1800" dirty="0">
                <a:effectLst/>
                <a:latin typeface="Calibri" panose="020F0502020204030204" pitchFamily="34" charset="0"/>
                <a:ea typeface="Calibri" panose="020F0502020204030204" pitchFamily="34" charset="0"/>
                <a:cs typeface="Times New Roman" panose="02020603050405020304" pitchFamily="18" charset="0"/>
              </a:rPr>
              <a:t>s remote home care, nursing or nuclear materials handling.</a:t>
            </a: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latin typeface="Calibri" panose="020F0502020204030204" pitchFamily="34" charset="0"/>
                <a:cs typeface="Times New Roman" panose="02020603050405020304" pitchFamily="18" charset="0"/>
              </a:rPr>
              <a:t>This technique only addressed motion at the level of the user's hand positions; however, including high-fidelity finger motion and dynamics data at the users' fingertips would give rich data to reinforce both our bimanual action vocabulary and the consequent help modes.</a:t>
            </a:r>
          </a:p>
          <a:p>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latin typeface="Calibri" panose="020F0502020204030204" pitchFamily="34" charset="0"/>
                <a:cs typeface="Times New Roman" panose="02020603050405020304" pitchFamily="18" charset="0"/>
              </a:rPr>
              <a:t>This method's help modes were hand-crafted and based on heuristic decisions. By implementing Imitation learning and Artificial Intelligence to the Robot’s neural network can expand the usage in the medical and defense areas.</a:t>
            </a: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dirty="0">
                <a:latin typeface="Calibri" panose="020F0502020204030204" pitchFamily="34" charset="0"/>
                <a:cs typeface="Times New Roman" panose="02020603050405020304" pitchFamily="18" charset="0"/>
              </a:rPr>
              <a:t>This study solely demonstrates the advantages of a single-arm controller. Other bimanual control approaches might benefit from the action-based control methods.</a:t>
            </a:r>
          </a:p>
          <a:p>
            <a:r>
              <a:rPr lang="en-US" dirty="0">
                <a:latin typeface="Calibri" panose="020F0502020204030204" pitchFamily="34" charset="0"/>
                <a:cs typeface="Times New Roman" panose="02020603050405020304" pitchFamily="18" charset="0"/>
              </a:rPr>
              <a:t> </a:t>
            </a: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0831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7B049FE-2DF7-4CEC-95F8-7234564107D0}"/>
              </a:ext>
            </a:extLst>
          </p:cNvPr>
          <p:cNvSpPr txBox="1"/>
          <p:nvPr/>
        </p:nvSpPr>
        <p:spPr>
          <a:xfrm>
            <a:off x="90694" y="98599"/>
            <a:ext cx="6095170" cy="646331"/>
          </a:xfrm>
          <a:prstGeom prst="rect">
            <a:avLst/>
          </a:prstGeom>
          <a:noFill/>
        </p:spPr>
        <p:txBody>
          <a:bodyPr wrap="square">
            <a:spAutoFit/>
          </a:bodyPr>
          <a:lstStyle/>
          <a:p>
            <a:r>
              <a:rPr lang="en-US" sz="3600" b="1" dirty="0"/>
              <a:t>CRITICS (</a:t>
            </a:r>
            <a:r>
              <a:rPr lang="en-US" sz="3600" b="1" dirty="0" err="1"/>
              <a:t>contd</a:t>
            </a:r>
            <a:r>
              <a:rPr lang="en-US" sz="3600" b="1" dirty="0"/>
              <a:t>…..)</a:t>
            </a:r>
            <a:endParaRPr lang="en-US" sz="3600" dirty="0"/>
          </a:p>
        </p:txBody>
      </p:sp>
      <p:sp>
        <p:nvSpPr>
          <p:cNvPr id="9" name="TextBox 8">
            <a:extLst>
              <a:ext uri="{FF2B5EF4-FFF2-40B4-BE49-F238E27FC236}">
                <a16:creationId xmlns:a16="http://schemas.microsoft.com/office/drawing/2014/main" id="{9BC6CC3D-B988-426D-B52C-A6C0D005F86B}"/>
              </a:ext>
            </a:extLst>
          </p:cNvPr>
          <p:cNvSpPr txBox="1"/>
          <p:nvPr/>
        </p:nvSpPr>
        <p:spPr>
          <a:xfrm>
            <a:off x="-96078" y="1507366"/>
            <a:ext cx="12384156" cy="4524315"/>
          </a:xfrm>
          <a:prstGeom prst="rect">
            <a:avLst/>
          </a:prstGeom>
          <a:noFill/>
        </p:spPr>
        <p:txBody>
          <a:bodyPr wrap="square">
            <a:spAutoFit/>
          </a:bodyPr>
          <a:lstStyle/>
          <a:p>
            <a:pPr marL="285750" indent="-285750">
              <a:buFont typeface="Wingdings" panose="05000000000000000000" pitchFamily="2" charset="2"/>
              <a:buChar char="Ø"/>
            </a:pPr>
            <a:r>
              <a:rPr lang="en-US" dirty="0"/>
              <a:t>This research only evaluated scenarios in which the user was </a:t>
            </a:r>
            <a:r>
              <a:rPr lang="en-US" dirty="0" err="1"/>
              <a:t>colocated</a:t>
            </a:r>
            <a:r>
              <a:rPr lang="en-US" dirty="0"/>
              <a:t> with the robot and had a direct line of sight to the workspace. But in real-world use cases, the robot would likely be deployed in a remote location, making the visibility issue a relevant factor.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When manipulating a robot arm remotely, the remote telemanipulation highlighted the need of situational awareness. Moreover, they did not take into account the issue of remote visibility while operating two arms at the same time. </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r>
              <a:rPr lang="en-US" dirty="0"/>
              <a:t>Methods that automatically offer a user commanding a bimanual robot platform with an effective perspective of a distant environment would strengthen the existing shared-control method.</a:t>
            </a: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endParaRPr lang="en-US"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3079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685801" y="609600"/>
            <a:ext cx="6143423" cy="1456267"/>
          </a:xfrm>
        </p:spPr>
        <p:txBody>
          <a:bodyPr>
            <a:normAutofit/>
          </a:bodyPr>
          <a:lstStyle/>
          <a:p>
            <a:r>
              <a:rPr lang="en-US" b="1" dirty="0"/>
              <a:t>Outline</a:t>
            </a:r>
            <a:endParaRPr lang="ru-RU" b="1" dirty="0"/>
          </a:p>
        </p:txBody>
      </p:sp>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2150563389"/>
              </p:ext>
            </p:extLst>
          </p:nvPr>
        </p:nvGraphicFramePr>
        <p:xfrm>
          <a:off x="685801" y="2142067"/>
          <a:ext cx="6143423" cy="3649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FE6C54C5-D2F4-48F8-B65E-7506F07BCCF3}"/>
              </a:ext>
            </a:extLst>
          </p:cNvPr>
          <p:cNvPicPr>
            <a:picLocks noChangeAspect="1"/>
          </p:cNvPicPr>
          <p:nvPr/>
        </p:nvPicPr>
        <p:blipFill>
          <a:blip r:embed="rId9"/>
          <a:srcRect l="17167" r="17167"/>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5" name="Content Placeholder 4" descr="A picture containing diagram&#10;&#10;Description automatically generated">
            <a:extLst>
              <a:ext uri="{FF2B5EF4-FFF2-40B4-BE49-F238E27FC236}">
                <a16:creationId xmlns:a16="http://schemas.microsoft.com/office/drawing/2014/main" id="{303A0033-0D3B-4247-8980-5B0A800FAA60}"/>
              </a:ext>
            </a:extLst>
          </p:cNvPr>
          <p:cNvPicPr>
            <a:picLocks noChangeAspect="1"/>
          </p:cNvPicPr>
          <p:nvPr/>
        </p:nvPicPr>
        <p:blipFill rotWithShape="1">
          <a:blip r:embed="rId3"/>
          <a:srcRect t="4042" r="1" b="2843"/>
          <a:stretch/>
        </p:blipFill>
        <p:spPr>
          <a:xfrm>
            <a:off x="578505" y="-39756"/>
            <a:ext cx="11159068" cy="7568862"/>
          </a:xfrm>
          <a:custGeom>
            <a:avLst/>
            <a:gdLst/>
            <a:ahLst/>
            <a:cxnLst/>
            <a:rect l="l" t="t" r="r" b="b"/>
            <a:pathLst>
              <a:path w="11159068" h="6858000">
                <a:moveTo>
                  <a:pt x="1192024" y="0"/>
                </a:moveTo>
                <a:cubicBezTo>
                  <a:pt x="1192024" y="0"/>
                  <a:pt x="1192024" y="0"/>
                  <a:pt x="9967044" y="0"/>
                </a:cubicBezTo>
                <a:cubicBezTo>
                  <a:pt x="10713854" y="942975"/>
                  <a:pt x="11159068" y="2138363"/>
                  <a:pt x="11159068" y="3433763"/>
                </a:cubicBezTo>
                <a:cubicBezTo>
                  <a:pt x="11159068" y="4724400"/>
                  <a:pt x="10718641" y="5915025"/>
                  <a:pt x="9971831" y="6858000"/>
                </a:cubicBezTo>
                <a:cubicBezTo>
                  <a:pt x="9971831" y="6858000"/>
                  <a:pt x="9971831" y="6858000"/>
                  <a:pt x="1187237" y="6858000"/>
                </a:cubicBezTo>
                <a:cubicBezTo>
                  <a:pt x="440427" y="5915025"/>
                  <a:pt x="0" y="4724400"/>
                  <a:pt x="0" y="3433763"/>
                </a:cubicBezTo>
                <a:cubicBezTo>
                  <a:pt x="0" y="2138363"/>
                  <a:pt x="445214" y="942975"/>
                  <a:pt x="1192024" y="0"/>
                </a:cubicBezTo>
                <a:close/>
              </a:path>
            </a:pathLst>
          </a:cu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5067E61E-1124-487E-8637-A96490729DF7}"/>
              </a:ext>
            </a:extLst>
          </p:cNvPr>
          <p:cNvSpPr txBox="1"/>
          <p:nvPr/>
        </p:nvSpPr>
        <p:spPr>
          <a:xfrm>
            <a:off x="1382368" y="5918752"/>
            <a:ext cx="9099274" cy="900246"/>
          </a:xfrm>
          <a:prstGeom prst="rect">
            <a:avLst/>
          </a:prstGeom>
          <a:noFill/>
        </p:spPr>
        <p:txBody>
          <a:bodyPr wrap="square" rtlCol="0">
            <a:spAutoFit/>
          </a:bodyPr>
          <a:lstStyle/>
          <a:p>
            <a:r>
              <a:rPr lang="en-US" sz="1050" dirty="0"/>
              <a:t> </a:t>
            </a:r>
            <a:r>
              <a:rPr lang="en-US" sz="1050" dirty="0">
                <a:solidFill>
                  <a:srgbClr val="002060"/>
                </a:solidFill>
              </a:rPr>
              <a:t>References-</a:t>
            </a:r>
          </a:p>
          <a:p>
            <a:endParaRPr lang="en-US" sz="1050" dirty="0">
              <a:solidFill>
                <a:srgbClr val="002060"/>
              </a:solidFill>
            </a:endParaRPr>
          </a:p>
          <a:p>
            <a:r>
              <a:rPr lang="en-US" sz="1050" dirty="0">
                <a:solidFill>
                  <a:srgbClr val="002060"/>
                </a:solidFill>
              </a:rPr>
              <a:t>The Science Robotics - </a:t>
            </a:r>
            <a:r>
              <a:rPr lang="en-US" sz="1050" dirty="0">
                <a:solidFill>
                  <a:srgbClr val="002060"/>
                </a:solidFill>
                <a:hlinkClick r:id="rId4">
                  <a:extLst>
                    <a:ext uri="{A12FA001-AC4F-418D-AE19-62706E023703}">
                      <ahyp:hlinkClr xmlns:ahyp="http://schemas.microsoft.com/office/drawing/2018/hyperlinkcolor" val="tx"/>
                    </a:ext>
                  </a:extLst>
                </a:hlinkClick>
              </a:rPr>
              <a:t>Shared control–based bimanual robot manipulation (science.org)</a:t>
            </a:r>
            <a:r>
              <a:rPr lang="en-US" sz="1050" dirty="0">
                <a:solidFill>
                  <a:srgbClr val="002060"/>
                </a:solidFill>
              </a:rPr>
              <a:t> - </a:t>
            </a:r>
            <a:r>
              <a:rPr lang="en-US" sz="1050" b="0" u="sng" dirty="0">
                <a:solidFill>
                  <a:srgbClr val="002060"/>
                </a:solidFill>
                <a:effectLst/>
                <a:hlinkClick r:id="rId5">
                  <a:extLst>
                    <a:ext uri="{A12FA001-AC4F-418D-AE19-62706E023703}">
                      <ahyp:hlinkClr xmlns:ahyp="http://schemas.microsoft.com/office/drawing/2018/hyperlinkcolor" val="tx"/>
                    </a:ext>
                  </a:extLst>
                </a:hlinkClick>
              </a:rPr>
              <a:t>DOI: 10.1126/scirobotics.aaw0955</a:t>
            </a:r>
            <a:r>
              <a:rPr lang="en-US" sz="1050" u="sng" dirty="0">
                <a:solidFill>
                  <a:srgbClr val="002060"/>
                </a:solidFill>
              </a:rPr>
              <a:t> /2019</a:t>
            </a:r>
            <a:endParaRPr lang="en-US" sz="1050" dirty="0">
              <a:solidFill>
                <a:srgbClr val="002060"/>
              </a:solidFill>
            </a:endParaRPr>
          </a:p>
          <a:p>
            <a:endParaRPr lang="en-US" sz="1050" dirty="0">
              <a:solidFill>
                <a:srgbClr val="002060"/>
              </a:solidFill>
            </a:endParaRPr>
          </a:p>
          <a:p>
            <a:r>
              <a:rPr lang="en-US" sz="1050" dirty="0">
                <a:solidFill>
                  <a:srgbClr val="002060"/>
                </a:solidFill>
              </a:rPr>
              <a:t>Google Photos</a:t>
            </a:r>
          </a:p>
        </p:txBody>
      </p:sp>
    </p:spTree>
    <p:extLst>
      <p:ext uri="{BB962C8B-B14F-4D97-AF65-F5344CB8AC3E}">
        <p14:creationId xmlns:p14="http://schemas.microsoft.com/office/powerpoint/2010/main" val="1612687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8652B-B439-4AB5-8773-417F1E05177E}"/>
              </a:ext>
            </a:extLst>
          </p:cNvPr>
          <p:cNvSpPr>
            <a:spLocks noGrp="1"/>
          </p:cNvSpPr>
          <p:nvPr>
            <p:ph type="title"/>
          </p:nvPr>
        </p:nvSpPr>
        <p:spPr>
          <a:xfrm>
            <a:off x="145953" y="-117898"/>
            <a:ext cx="8554473" cy="1456267"/>
          </a:xfrm>
        </p:spPr>
        <p:txBody>
          <a:bodyPr/>
          <a:lstStyle/>
          <a:p>
            <a:r>
              <a:rPr lang="en-US" b="1" dirty="0"/>
              <a:t>Introduction</a:t>
            </a:r>
          </a:p>
        </p:txBody>
      </p:sp>
      <p:sp>
        <p:nvSpPr>
          <p:cNvPr id="10" name="TextBox 9">
            <a:extLst>
              <a:ext uri="{FF2B5EF4-FFF2-40B4-BE49-F238E27FC236}">
                <a16:creationId xmlns:a16="http://schemas.microsoft.com/office/drawing/2014/main" id="{70D66B21-6BBB-4815-8F28-BCA8EC9DADFD}"/>
              </a:ext>
            </a:extLst>
          </p:cNvPr>
          <p:cNvSpPr txBox="1"/>
          <p:nvPr/>
        </p:nvSpPr>
        <p:spPr>
          <a:xfrm>
            <a:off x="221454" y="1489018"/>
            <a:ext cx="11558494" cy="4278094"/>
          </a:xfrm>
          <a:prstGeom prst="rect">
            <a:avLst/>
          </a:prstGeom>
          <a:noFill/>
        </p:spPr>
        <p:txBody>
          <a:bodyPr wrap="square" rtlCol="0">
            <a:spAutoFit/>
          </a:bodyPr>
          <a:lstStyle/>
          <a:p>
            <a:pPr marL="285750" indent="-285750">
              <a:buFont typeface="Wingdings" panose="05000000000000000000" pitchFamily="2" charset="2"/>
              <a:buChar char="§"/>
            </a:pPr>
            <a:r>
              <a:rPr lang="en-US" sz="2000" b="1" dirty="0"/>
              <a:t>Problem Significance:</a:t>
            </a:r>
          </a:p>
          <a:p>
            <a:pPr marL="285750" indent="-285750">
              <a:buFont typeface="Wingdings" panose="05000000000000000000" pitchFamily="2" charset="2"/>
              <a:buChar char="§"/>
            </a:pPr>
            <a:endParaRPr lang="en-US" dirty="0"/>
          </a:p>
          <a:p>
            <a:pPr marL="742950" lvl="1" indent="-285750" algn="just">
              <a:buFont typeface="Wingdings" panose="05000000000000000000" pitchFamily="2" charset="2"/>
              <a:buChar char="Ø"/>
            </a:pPr>
            <a:r>
              <a:rPr lang="en-US" dirty="0"/>
              <a:t>Standard bimanual control systems have not been able to handle the various, dynamic, and complicated coordination's between two arms to execute bimanual tasks, hence robots built to function in, and physically interact with, these settings have not been able to satisfy these criteria.</a:t>
            </a:r>
          </a:p>
          <a:p>
            <a:pPr marL="742950" lvl="1" indent="-285750">
              <a:buFont typeface="Wingdings" panose="05000000000000000000" pitchFamily="2" charset="2"/>
              <a:buChar char="Ø"/>
            </a:pPr>
            <a:endParaRPr lang="en-US" dirty="0"/>
          </a:p>
          <a:p>
            <a:pPr marL="742950" lvl="1" indent="-285750" algn="just">
              <a:buFont typeface="Wingdings" panose="05000000000000000000" pitchFamily="2" charset="2"/>
              <a:buChar char="Ø"/>
            </a:pPr>
            <a:r>
              <a:rPr lang="en-US" dirty="0"/>
              <a:t>This research paper provides  a bimanual shared-control mechanism, we were able to have robots 	execute bimanual 	tasks more successfully. The control system moves the robot's arms to mirror the operator's arm motions while also 	providing on-the-fly support to make jobs easier for the user. A </a:t>
            </a:r>
            <a:r>
              <a:rPr lang="en-US" b="1" dirty="0"/>
              <a:t>BIMANUAL ACTION VOCABULARY </a:t>
            </a:r>
            <a:r>
              <a:rPr lang="en-US" dirty="0"/>
              <a:t>was utilized in our strategy.</a:t>
            </a:r>
          </a:p>
          <a:p>
            <a:pPr marL="742950" lvl="1" indent="-285750" algn="just">
              <a:buFont typeface="Wingdings" panose="05000000000000000000" pitchFamily="2" charset="2"/>
              <a:buChar char="Ø"/>
            </a:pPr>
            <a:endParaRPr lang="en-US" dirty="0"/>
          </a:p>
          <a:p>
            <a:pPr marL="742950" lvl="1" indent="-285750" algn="just">
              <a:buFont typeface="Wingdings" panose="05000000000000000000" pitchFamily="2" charset="2"/>
              <a:buChar char="Ø"/>
            </a:pPr>
            <a:r>
              <a:rPr lang="en-US" dirty="0"/>
              <a:t>The Bi-manual Action vocabulary employs a sequence-to-sequence recurrent neural network architecture and activates a related help mode, which sends signals into the shared-control loop to aid in the execution of a specific bimanual action.</a:t>
            </a:r>
          </a:p>
          <a:p>
            <a:r>
              <a:rPr lang="en-US" dirty="0"/>
              <a:t>	</a:t>
            </a:r>
          </a:p>
        </p:txBody>
      </p:sp>
    </p:spTree>
    <p:extLst>
      <p:ext uri="{BB962C8B-B14F-4D97-AF65-F5344CB8AC3E}">
        <p14:creationId xmlns:p14="http://schemas.microsoft.com/office/powerpoint/2010/main" val="142939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028660D-B858-4B22-93D7-941952596D74}"/>
              </a:ext>
            </a:extLst>
          </p:cNvPr>
          <p:cNvSpPr txBox="1"/>
          <p:nvPr/>
        </p:nvSpPr>
        <p:spPr>
          <a:xfrm>
            <a:off x="59561" y="363166"/>
            <a:ext cx="11652309" cy="4832092"/>
          </a:xfrm>
          <a:prstGeom prst="rect">
            <a:avLst/>
          </a:prstGeom>
          <a:noFill/>
        </p:spPr>
        <p:txBody>
          <a:bodyPr wrap="square" rtlCol="0">
            <a:spAutoFit/>
          </a:bodyPr>
          <a:lstStyle/>
          <a:p>
            <a:pPr marL="285750" indent="-285750">
              <a:buFont typeface="Arial" panose="020B0604020202020204" pitchFamily="34" charset="0"/>
              <a:buChar char="•"/>
            </a:pPr>
            <a:r>
              <a:rPr lang="en-US" sz="2000" b="1" dirty="0"/>
              <a:t>Approaches</a:t>
            </a:r>
            <a:r>
              <a:rPr lang="en-US" b="1" dirty="0"/>
              <a:t>:</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a:p>
            <a:pPr marL="742950" lvl="1" indent="-285750" algn="just">
              <a:buFont typeface="Wingdings" panose="05000000000000000000" pitchFamily="2" charset="2"/>
              <a:buChar char="Ø"/>
            </a:pPr>
            <a:r>
              <a:rPr lang="en-US" b="1" dirty="0"/>
              <a:t>	</a:t>
            </a:r>
            <a:r>
              <a:rPr lang="en-US" dirty="0"/>
              <a:t>Two-handed, or bimanual, manipulations are encouraged in human-centered workplaces. Since the evolution of 	neuronal mechanisms in our forefathers' brains to promote interactions between the two hands, communities 	have adapted their environments to accommodate these talents, allowing complicated tool usage, manual 	work, food preparation, and communicating gestures.</a:t>
            </a:r>
          </a:p>
          <a:p>
            <a:pPr marL="742950" lvl="1" indent="-285750" algn="just">
              <a:buFont typeface="Wingdings" panose="05000000000000000000" pitchFamily="2" charset="2"/>
              <a:buChar char="Ø"/>
            </a:pPr>
            <a:endParaRPr lang="en-US" dirty="0"/>
          </a:p>
          <a:p>
            <a:pPr lvl="2" algn="just"/>
            <a:r>
              <a:rPr lang="en-US" dirty="0"/>
              <a:t>Examples:</a:t>
            </a:r>
          </a:p>
          <a:p>
            <a:pPr marL="1200150" lvl="2" indent="-285750" algn="just">
              <a:buFont typeface="Arial" panose="020B0604020202020204" pitchFamily="34" charset="0"/>
              <a:buChar char="•"/>
            </a:pPr>
            <a:r>
              <a:rPr lang="en-US" dirty="0"/>
              <a:t>To open a jar, secure it with one hand while twisting the lid with the other.</a:t>
            </a:r>
          </a:p>
          <a:p>
            <a:pPr marL="1200150" lvl="2" indent="-285750" algn="just">
              <a:buFont typeface="Arial" panose="020B0604020202020204" pitchFamily="34" charset="0"/>
              <a:buChar char="•"/>
            </a:pPr>
            <a:r>
              <a:rPr lang="en-US" dirty="0"/>
              <a:t>When holding a bowl in place while stirring with the other.</a:t>
            </a:r>
          </a:p>
          <a:p>
            <a:pPr marL="1200150" lvl="2" indent="-285750" algn="just">
              <a:buFont typeface="Arial" panose="020B0604020202020204" pitchFamily="34" charset="0"/>
              <a:buChar char="•"/>
            </a:pPr>
            <a:r>
              <a:rPr lang="en-US" dirty="0"/>
              <a:t>Raising a laundry basket with both hands gripping the handles on either side.</a:t>
            </a:r>
          </a:p>
          <a:p>
            <a:pPr marL="1200150" lvl="2" indent="-285750" algn="just">
              <a:buFont typeface="Arial" panose="020B0604020202020204" pitchFamily="34" charset="0"/>
              <a:buChar char="•"/>
            </a:pPr>
            <a:r>
              <a:rPr lang="en-US" dirty="0"/>
              <a:t>Sliding dishes from one hand to another when laying the table for supper</a:t>
            </a:r>
          </a:p>
          <a:p>
            <a:pPr marL="742950" lvl="1" indent="-285750" algn="just">
              <a:buFont typeface="Wingdings" panose="05000000000000000000" pitchFamily="2" charset="2"/>
              <a:buChar char="Ø"/>
            </a:pPr>
            <a:endParaRPr lang="en-US" dirty="0"/>
          </a:p>
          <a:p>
            <a:pPr marL="742950" lvl="1" indent="-285750" algn="just">
              <a:buFont typeface="Wingdings" panose="05000000000000000000" pitchFamily="2" charset="2"/>
              <a:buChar char="Ø"/>
            </a:pPr>
            <a:endParaRPr lang="en-US" dirty="0"/>
          </a:p>
          <a:p>
            <a:pPr algn="just"/>
            <a:endParaRPr lang="en-US" dirty="0"/>
          </a:p>
          <a:p>
            <a:pPr marL="742950" lvl="1" indent="-285750" algn="just">
              <a:buFont typeface="Wingdings" panose="05000000000000000000" pitchFamily="2" charset="2"/>
              <a:buChar char="Ø"/>
            </a:pPr>
            <a:endParaRPr lang="en-US" dirty="0"/>
          </a:p>
        </p:txBody>
      </p:sp>
      <p:pic>
        <p:nvPicPr>
          <p:cNvPr id="25" name="Picture 24" descr="A person sitting at a table&#10;&#10;Description automatically generated with low confidence">
            <a:extLst>
              <a:ext uri="{FF2B5EF4-FFF2-40B4-BE49-F238E27FC236}">
                <a16:creationId xmlns:a16="http://schemas.microsoft.com/office/drawing/2014/main" id="{C11963C5-1A1C-45AA-8A6D-76CE6D2D732E}"/>
              </a:ext>
            </a:extLst>
          </p:cNvPr>
          <p:cNvPicPr>
            <a:picLocks noChangeAspect="1"/>
          </p:cNvPicPr>
          <p:nvPr/>
        </p:nvPicPr>
        <p:blipFill>
          <a:blip r:embed="rId3"/>
          <a:stretch>
            <a:fillRect/>
          </a:stretch>
        </p:blipFill>
        <p:spPr>
          <a:xfrm>
            <a:off x="460451" y="4800250"/>
            <a:ext cx="2806511" cy="1578662"/>
          </a:xfrm>
          <a:prstGeom prst="roundRect">
            <a:avLst>
              <a:gd name="adj" fmla="val 5453"/>
            </a:avLst>
          </a:prstGeom>
          <a:ln w="50800" cap="sq" cmpd="dbl">
            <a:noFill/>
            <a:miter lim="800000"/>
          </a:ln>
          <a:effectLst/>
        </p:spPr>
      </p:pic>
      <p:pic>
        <p:nvPicPr>
          <p:cNvPr id="26" name="Picture 25" descr="A picture containing text, indoor&#10;&#10;Description automatically generated">
            <a:extLst>
              <a:ext uri="{FF2B5EF4-FFF2-40B4-BE49-F238E27FC236}">
                <a16:creationId xmlns:a16="http://schemas.microsoft.com/office/drawing/2014/main" id="{B14FEB24-22D2-40A0-A97D-FFFEF4772E7A}"/>
              </a:ext>
            </a:extLst>
          </p:cNvPr>
          <p:cNvPicPr>
            <a:picLocks noChangeAspect="1"/>
          </p:cNvPicPr>
          <p:nvPr/>
        </p:nvPicPr>
        <p:blipFill>
          <a:blip r:embed="rId4"/>
          <a:stretch>
            <a:fillRect/>
          </a:stretch>
        </p:blipFill>
        <p:spPr>
          <a:xfrm>
            <a:off x="3367303" y="4800250"/>
            <a:ext cx="2814866" cy="1583361"/>
          </a:xfrm>
          <a:prstGeom prst="roundRect">
            <a:avLst>
              <a:gd name="adj" fmla="val 5453"/>
            </a:avLst>
          </a:prstGeom>
          <a:ln w="50800" cap="sq" cmpd="dbl">
            <a:noFill/>
            <a:miter lim="800000"/>
          </a:ln>
          <a:effectLst/>
        </p:spPr>
      </p:pic>
      <p:pic>
        <p:nvPicPr>
          <p:cNvPr id="27" name="Picture 26" descr="A picture containing text, indoor, table&#10;&#10;Description automatically generated">
            <a:extLst>
              <a:ext uri="{FF2B5EF4-FFF2-40B4-BE49-F238E27FC236}">
                <a16:creationId xmlns:a16="http://schemas.microsoft.com/office/drawing/2014/main" id="{6D4F3A5A-2E11-4A3C-93BA-3FD7DA897383}"/>
              </a:ext>
            </a:extLst>
          </p:cNvPr>
          <p:cNvPicPr>
            <a:picLocks noChangeAspect="1"/>
          </p:cNvPicPr>
          <p:nvPr/>
        </p:nvPicPr>
        <p:blipFill>
          <a:blip r:embed="rId5"/>
          <a:stretch>
            <a:fillRect/>
          </a:stretch>
        </p:blipFill>
        <p:spPr>
          <a:xfrm>
            <a:off x="6260558" y="4773204"/>
            <a:ext cx="2854593" cy="1605708"/>
          </a:xfrm>
          <a:prstGeom prst="roundRect">
            <a:avLst>
              <a:gd name="adj" fmla="val 5453"/>
            </a:avLst>
          </a:prstGeom>
          <a:ln w="50800" cap="sq" cmpd="dbl">
            <a:noFill/>
            <a:miter lim="800000"/>
          </a:ln>
          <a:effectLst/>
        </p:spPr>
      </p:pic>
      <p:pic>
        <p:nvPicPr>
          <p:cNvPr id="28" name="Picture 27" descr="A picture containing indoor, wall, light&#10;&#10;Description automatically generated">
            <a:extLst>
              <a:ext uri="{FF2B5EF4-FFF2-40B4-BE49-F238E27FC236}">
                <a16:creationId xmlns:a16="http://schemas.microsoft.com/office/drawing/2014/main" id="{58509F8D-8CAE-4D19-B9E0-086B7D962910}"/>
              </a:ext>
            </a:extLst>
          </p:cNvPr>
          <p:cNvPicPr>
            <a:picLocks noChangeAspect="1"/>
          </p:cNvPicPr>
          <p:nvPr/>
        </p:nvPicPr>
        <p:blipFill>
          <a:blip r:embed="rId6"/>
          <a:stretch>
            <a:fillRect/>
          </a:stretch>
        </p:blipFill>
        <p:spPr>
          <a:xfrm>
            <a:off x="9193541" y="4773204"/>
            <a:ext cx="2814866" cy="1583361"/>
          </a:xfrm>
          <a:prstGeom prst="roundRect">
            <a:avLst>
              <a:gd name="adj" fmla="val 5453"/>
            </a:avLst>
          </a:prstGeom>
          <a:ln w="50800" cap="sq" cmpd="dbl">
            <a:noFill/>
            <a:miter lim="800000"/>
          </a:ln>
          <a:effectLst/>
        </p:spPr>
      </p:pic>
    </p:spTree>
    <p:extLst>
      <p:ext uri="{BB962C8B-B14F-4D97-AF65-F5344CB8AC3E}">
        <p14:creationId xmlns:p14="http://schemas.microsoft.com/office/powerpoint/2010/main" val="1974828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519C469-306F-401A-90E0-EE02494AB2BB}"/>
              </a:ext>
            </a:extLst>
          </p:cNvPr>
          <p:cNvSpPr txBox="1"/>
          <p:nvPr/>
        </p:nvSpPr>
        <p:spPr>
          <a:xfrm>
            <a:off x="38271" y="1264961"/>
            <a:ext cx="11449538" cy="4909036"/>
          </a:xfrm>
          <a:prstGeom prst="rect">
            <a:avLst/>
          </a:prstGeom>
          <a:noFill/>
        </p:spPr>
        <p:txBody>
          <a:bodyPr wrap="square" rtlCol="0">
            <a:spAutoFit/>
          </a:bodyPr>
          <a:lstStyle/>
          <a:p>
            <a:pPr marL="342900" indent="-342900">
              <a:buFont typeface="Wingdings" panose="05000000000000000000" pitchFamily="2" charset="2"/>
              <a:buChar char="q"/>
            </a:pPr>
            <a:r>
              <a:rPr lang="en-US" sz="2000" b="1" dirty="0"/>
              <a:t>Previous Methods:</a:t>
            </a:r>
          </a:p>
          <a:p>
            <a:endParaRPr lang="en-US" sz="2000" b="1" dirty="0"/>
          </a:p>
          <a:p>
            <a:endParaRPr lang="en-US" sz="2000" b="1" dirty="0"/>
          </a:p>
          <a:p>
            <a:r>
              <a:rPr lang="en-US" sz="1900" b="1" dirty="0"/>
              <a:t>	Robots Approach towards Bimanual Tasks:</a:t>
            </a:r>
          </a:p>
          <a:p>
            <a:endParaRPr lang="en-US" dirty="0"/>
          </a:p>
          <a:p>
            <a:pPr marL="742950" lvl="1" indent="-285750">
              <a:buFont typeface="Wingdings" panose="05000000000000000000" pitchFamily="2" charset="2"/>
              <a:buChar char="Ø"/>
            </a:pPr>
            <a:r>
              <a:rPr lang="en-US" dirty="0"/>
              <a:t>Historically, robot platforms have been created with only one arm. As a result, altering either the job or the environment is required to enable such robots to do bimanual tasks. </a:t>
            </a:r>
          </a:p>
          <a:p>
            <a:pPr lvl="1"/>
            <a:endParaRPr lang="en-US" dirty="0"/>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r>
              <a:rPr lang="en-US" dirty="0"/>
              <a:t>This single arm constraint has been found to make robot movements more difficult to perceive and relate to and represents a significant obstacle to realizing robots' full potential for working in human environments and supporting people in everyday chores.</a:t>
            </a:r>
          </a:p>
          <a:p>
            <a:pPr lvl="1"/>
            <a:endParaRPr lang="en-US" dirty="0"/>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dirty="0"/>
          </a:p>
          <a:p>
            <a:endParaRPr lang="en-US" dirty="0"/>
          </a:p>
          <a:p>
            <a:endParaRPr lang="en-US" dirty="0"/>
          </a:p>
        </p:txBody>
      </p:sp>
      <p:sp>
        <p:nvSpPr>
          <p:cNvPr id="9" name="TextBox 8">
            <a:extLst>
              <a:ext uri="{FF2B5EF4-FFF2-40B4-BE49-F238E27FC236}">
                <a16:creationId xmlns:a16="http://schemas.microsoft.com/office/drawing/2014/main" id="{CCAFB89E-1B2B-4448-9E82-081A4B483BA4}"/>
              </a:ext>
            </a:extLst>
          </p:cNvPr>
          <p:cNvSpPr txBox="1"/>
          <p:nvPr/>
        </p:nvSpPr>
        <p:spPr>
          <a:xfrm>
            <a:off x="38271" y="198783"/>
            <a:ext cx="6096000" cy="646331"/>
          </a:xfrm>
          <a:prstGeom prst="rect">
            <a:avLst/>
          </a:prstGeom>
          <a:noFill/>
        </p:spPr>
        <p:txBody>
          <a:bodyPr wrap="square">
            <a:spAutoFit/>
          </a:bodyPr>
          <a:lstStyle/>
          <a:p>
            <a:r>
              <a:rPr lang="en-US" sz="3600" b="1" dirty="0"/>
              <a:t>METHODS:</a:t>
            </a:r>
            <a:endParaRPr lang="en-US" sz="3600" dirty="0"/>
          </a:p>
        </p:txBody>
      </p:sp>
    </p:spTree>
    <p:extLst>
      <p:ext uri="{BB962C8B-B14F-4D97-AF65-F5344CB8AC3E}">
        <p14:creationId xmlns:p14="http://schemas.microsoft.com/office/powerpoint/2010/main" val="22102132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129F8BF8-82E0-4C16-A283-3C7FF6D1DF98}"/>
              </a:ext>
            </a:extLst>
          </p:cNvPr>
          <p:cNvSpPr txBox="1"/>
          <p:nvPr/>
        </p:nvSpPr>
        <p:spPr>
          <a:xfrm>
            <a:off x="-227642" y="585825"/>
            <a:ext cx="11660554" cy="7325082"/>
          </a:xfrm>
          <a:prstGeom prst="rect">
            <a:avLst/>
          </a:prstGeom>
          <a:noFill/>
        </p:spPr>
        <p:txBody>
          <a:bodyPr wrap="square">
            <a:spAutoFit/>
          </a:bodyPr>
          <a:lstStyle/>
          <a:p>
            <a:pPr lvl="1"/>
            <a:r>
              <a:rPr lang="en-US" sz="1900" b="1" dirty="0"/>
              <a:t>People Approach towards Bimanual Tasks:</a:t>
            </a:r>
          </a:p>
          <a:p>
            <a:pPr lvl="1"/>
            <a:endParaRPr lang="en-US" sz="1900" b="1" dirty="0"/>
          </a:p>
          <a:p>
            <a:pPr lvl="1"/>
            <a:endParaRPr lang="en-US" b="1" dirty="0"/>
          </a:p>
          <a:p>
            <a:pPr marL="1200150" lvl="2" indent="-285750">
              <a:buFont typeface="Wingdings" panose="05000000000000000000" pitchFamily="2" charset="2"/>
              <a:buChar char="Ø"/>
            </a:pPr>
            <a:r>
              <a:rPr lang="en-US" dirty="0"/>
              <a:t>Previous research in the fields of neuroscience, neurophysiology, and rehabilitation reveals that the brain areas specialized to bimanual movements, such as the supplementary motor area and primary motor cortex, show distinct neural patterns.</a:t>
            </a:r>
          </a:p>
          <a:p>
            <a:pPr marL="1200150" lvl="2" indent="-285750">
              <a:buFont typeface="Wingdings" panose="05000000000000000000" pitchFamily="2" charset="2"/>
              <a:buChar char="Ø"/>
            </a:pPr>
            <a:endParaRPr lang="en-US" dirty="0"/>
          </a:p>
          <a:p>
            <a:pPr marL="1200150" lvl="2" indent="-285750">
              <a:buFont typeface="Wingdings" panose="05000000000000000000" pitchFamily="2" charset="2"/>
              <a:buChar char="Ø"/>
            </a:pPr>
            <a:endParaRPr lang="en-US" dirty="0"/>
          </a:p>
          <a:p>
            <a:pPr marL="1200150" lvl="2" indent="-285750">
              <a:buFont typeface="Wingdings" panose="05000000000000000000" pitchFamily="2" charset="2"/>
              <a:buChar char="Ø"/>
            </a:pPr>
            <a:r>
              <a:rPr lang="en-US" dirty="0"/>
              <a:t>Scientists used a brain-machine interface to effectively control the bimanual arm motions of rhesus monkeys by targeting the parts of the brain associated with bimanual movements rather than targeting the brain regions associated with right- and left-arm unimanual movements individually.</a:t>
            </a:r>
          </a:p>
          <a:p>
            <a:pPr marL="1200150" lvl="2" indent="-285750">
              <a:buFont typeface="Wingdings" panose="05000000000000000000" pitchFamily="2" charset="2"/>
              <a:buChar char="Ø"/>
            </a:pPr>
            <a:endParaRPr lang="en-US" dirty="0"/>
          </a:p>
          <a:p>
            <a:pPr marL="1200150" lvl="2" indent="-285750">
              <a:buFont typeface="Wingdings" panose="05000000000000000000" pitchFamily="2" charset="2"/>
              <a:buChar char="Ø"/>
            </a:pPr>
            <a:endParaRPr lang="en-US" dirty="0"/>
          </a:p>
          <a:p>
            <a:pPr marL="1200150" lvl="2" indent="-285750">
              <a:buFont typeface="Wingdings" panose="05000000000000000000" pitchFamily="2" charset="2"/>
              <a:buChar char="Ø"/>
            </a:pPr>
            <a:r>
              <a:rPr lang="en-US" dirty="0"/>
              <a:t>These previous approaches were fails to prove “GESTALT PHENOMENON” that any solution for bimanual motion planning, control, or manipulation that excludes the centralized action semantics or dynamic function switching inherent in bimanual actions is ineffective.</a:t>
            </a:r>
          </a:p>
          <a:p>
            <a:pPr lvl="2"/>
            <a:endParaRPr lang="en-US" dirty="0"/>
          </a:p>
          <a:p>
            <a:pPr lvl="2"/>
            <a:endParaRPr lang="en-US" dirty="0"/>
          </a:p>
          <a:p>
            <a:pPr lvl="3"/>
            <a:r>
              <a:rPr lang="en-US" dirty="0"/>
              <a:t>GESTALT PHENOMENON:</a:t>
            </a:r>
          </a:p>
          <a:p>
            <a:pPr lvl="3"/>
            <a:endParaRPr lang="en-US" dirty="0"/>
          </a:p>
          <a:p>
            <a:pPr lvl="3"/>
            <a:r>
              <a:rPr lang="en-US" dirty="0"/>
              <a:t>- Each arm's distinct actions are encouraged to achieve more than the sum of its parts.</a:t>
            </a:r>
          </a:p>
          <a:p>
            <a:pPr marL="1200150" lvl="2"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b="1" dirty="0"/>
          </a:p>
        </p:txBody>
      </p:sp>
    </p:spTree>
    <p:extLst>
      <p:ext uri="{BB962C8B-B14F-4D97-AF65-F5344CB8AC3E}">
        <p14:creationId xmlns:p14="http://schemas.microsoft.com/office/powerpoint/2010/main" val="18740507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FDED5D-E57F-4A49-B472-17188004CDE2}"/>
              </a:ext>
            </a:extLst>
          </p:cNvPr>
          <p:cNvSpPr txBox="1"/>
          <p:nvPr/>
        </p:nvSpPr>
        <p:spPr>
          <a:xfrm>
            <a:off x="0" y="278296"/>
            <a:ext cx="11976652" cy="7956024"/>
          </a:xfrm>
          <a:prstGeom prst="rect">
            <a:avLst/>
          </a:prstGeom>
          <a:noFill/>
        </p:spPr>
        <p:txBody>
          <a:bodyPr wrap="square">
            <a:spAutoFit/>
          </a:bodyPr>
          <a:lstStyle/>
          <a:p>
            <a:pPr marL="342900" indent="-342900">
              <a:buFont typeface="Wingdings" panose="05000000000000000000" pitchFamily="2" charset="2"/>
              <a:buChar char="q"/>
            </a:pPr>
            <a:r>
              <a:rPr lang="en-US" sz="2000" b="1" dirty="0"/>
              <a:t>Proposed Method:</a:t>
            </a:r>
          </a:p>
          <a:p>
            <a:endParaRPr lang="en-US" sz="2000" b="1" dirty="0"/>
          </a:p>
          <a:p>
            <a:pPr marL="800100" lvl="1" indent="-342900">
              <a:buFont typeface="Wingdings" panose="05000000000000000000" pitchFamily="2" charset="2"/>
              <a:buChar char="Ø"/>
            </a:pPr>
            <a:endParaRPr lang="en-US" dirty="0"/>
          </a:p>
          <a:p>
            <a:pPr marL="742950" lvl="1" indent="-285750">
              <a:buFont typeface="Wingdings" panose="05000000000000000000" pitchFamily="2" charset="2"/>
              <a:buChar char="Ø"/>
            </a:pPr>
            <a:r>
              <a:rPr lang="en-US" dirty="0"/>
              <a:t>To overcome the gestalt effect involved in the Bimanual manipulations, authors captured the unique two-handed human movement types that might benefit from a specific control method.</a:t>
            </a:r>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r>
              <a:rPr lang="en-US" dirty="0"/>
              <a:t>The objective was to capture the numerous, dynamic, and intricate actions and interactions that occur often during bimanual manipulations in such tasks, as well as to provide control mechanisms that support these interactions. 3 solutions for three technical challenges for the Robot.</a:t>
            </a:r>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dirty="0"/>
          </a:p>
          <a:p>
            <a:pPr lvl="1"/>
            <a:endParaRPr lang="en-US" dirty="0"/>
          </a:p>
          <a:p>
            <a:pPr marL="742950" lvl="1" indent="-285750">
              <a:buFont typeface="Wingdings" panose="05000000000000000000" pitchFamily="2" charset="2"/>
              <a:buChar char="Ø"/>
            </a:pPr>
            <a:endParaRPr lang="en-US" dirty="0"/>
          </a:p>
          <a:p>
            <a:pPr marL="2628900" lvl="5" indent="-342900">
              <a:buFont typeface="+mj-lt"/>
              <a:buAutoNum type="arabicPeriod"/>
            </a:pPr>
            <a:r>
              <a:rPr lang="en-US" dirty="0"/>
              <a:t>Organizing the range of Bimanual manipulations.</a:t>
            </a:r>
          </a:p>
          <a:p>
            <a:pPr marL="2628900" lvl="5" indent="-342900">
              <a:buFont typeface="+mj-lt"/>
              <a:buAutoNum type="arabicPeriod"/>
            </a:pPr>
            <a:endParaRPr lang="en-US" dirty="0"/>
          </a:p>
          <a:p>
            <a:pPr marL="2628900" lvl="5" indent="-342900">
              <a:buFont typeface="+mj-lt"/>
              <a:buAutoNum type="arabicPeriod"/>
            </a:pPr>
            <a:r>
              <a:rPr lang="en-US" dirty="0"/>
              <a:t>Identifying the Action needed to do a task.</a:t>
            </a:r>
          </a:p>
          <a:p>
            <a:pPr marL="2628900" lvl="5" indent="-342900">
              <a:buFont typeface="+mj-lt"/>
              <a:buAutoNum type="arabicPeriod"/>
            </a:pPr>
            <a:endParaRPr lang="en-US" dirty="0"/>
          </a:p>
          <a:p>
            <a:pPr marL="2628900" lvl="5" indent="-342900">
              <a:buFont typeface="+mj-lt"/>
              <a:buAutoNum type="arabicPeriod"/>
            </a:pPr>
            <a:r>
              <a:rPr lang="en-US" dirty="0"/>
              <a:t>Strategy to implement for each Bimanual manipulations.</a:t>
            </a:r>
          </a:p>
          <a:p>
            <a:pPr marL="742950" lvl="1" indent="-285750">
              <a:buFont typeface="Wingdings" panose="05000000000000000000" pitchFamily="2" charset="2"/>
              <a:buChar char="Ø"/>
            </a:pPr>
            <a:endParaRPr lang="en-US" dirty="0"/>
          </a:p>
          <a:p>
            <a:pPr marL="1657350" lvl="3" indent="-285750">
              <a:buFont typeface="Wingdings" panose="05000000000000000000" pitchFamily="2" charset="2"/>
              <a:buChar char="Ø"/>
            </a:pPr>
            <a:endParaRPr lang="en-US" dirty="0"/>
          </a:p>
          <a:p>
            <a:pPr marL="1657350" lvl="3"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dirty="0"/>
          </a:p>
          <a:p>
            <a:endParaRPr lang="en-US" sz="2000" b="1" dirty="0"/>
          </a:p>
          <a:p>
            <a:r>
              <a:rPr lang="en-US" sz="1900" b="1" dirty="0"/>
              <a:t>	</a:t>
            </a:r>
            <a:endParaRPr lang="en-US" dirty="0"/>
          </a:p>
          <a:p>
            <a:pPr marL="742950" lvl="1" indent="-285750">
              <a:buFont typeface="Wingdings" panose="05000000000000000000" pitchFamily="2" charset="2"/>
              <a:buChar char="Ø"/>
            </a:pPr>
            <a:endParaRPr lang="en-US" dirty="0"/>
          </a:p>
          <a:p>
            <a:pPr marL="742950" lvl="1" indent="-285750">
              <a:buFont typeface="Wingdings" panose="05000000000000000000" pitchFamily="2" charset="2"/>
              <a:buChar char="Ø"/>
            </a:pPr>
            <a:endParaRPr lang="en-US" dirty="0"/>
          </a:p>
          <a:p>
            <a:endParaRPr lang="en-US" dirty="0"/>
          </a:p>
          <a:p>
            <a:endParaRPr lang="en-US" dirty="0"/>
          </a:p>
        </p:txBody>
      </p:sp>
    </p:spTree>
    <p:extLst>
      <p:ext uri="{BB962C8B-B14F-4D97-AF65-F5344CB8AC3E}">
        <p14:creationId xmlns:p14="http://schemas.microsoft.com/office/powerpoint/2010/main" val="148467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7" name="Picture 26" descr="Cute yellow robot">
            <a:extLst>
              <a:ext uri="{FF2B5EF4-FFF2-40B4-BE49-F238E27FC236}">
                <a16:creationId xmlns:a16="http://schemas.microsoft.com/office/drawing/2014/main" id="{EDD9E4D8-2366-4232-A484-BAF84888AF61}"/>
              </a:ext>
            </a:extLst>
          </p:cNvPr>
          <p:cNvPicPr>
            <a:picLocks noChangeAspect="1"/>
          </p:cNvPicPr>
          <p:nvPr/>
        </p:nvPicPr>
        <p:blipFill rotWithShape="1">
          <a:blip r:embed="rId3">
            <a:alphaModFix amt="20000"/>
          </a:blip>
          <a:srcRect t="15730"/>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CE98165E-8A2D-48BF-AC65-69E7A74CA844}"/>
              </a:ext>
            </a:extLst>
          </p:cNvPr>
          <p:cNvSpPr>
            <a:spLocks noGrp="1"/>
          </p:cNvSpPr>
          <p:nvPr>
            <p:ph idx="1"/>
          </p:nvPr>
        </p:nvSpPr>
        <p:spPr>
          <a:xfrm>
            <a:off x="387627" y="1441358"/>
            <a:ext cx="10131425" cy="3649133"/>
          </a:xfrm>
        </p:spPr>
        <p:txBody>
          <a:bodyPr>
            <a:noAutofit/>
          </a:bodyPr>
          <a:lstStyle/>
          <a:p>
            <a:pPr marL="457200" lvl="1" indent="0">
              <a:lnSpc>
                <a:spcPct val="90000"/>
              </a:lnSpc>
              <a:buNone/>
            </a:pPr>
            <a:r>
              <a:rPr lang="en-US" sz="1900" b="1" dirty="0"/>
              <a:t>This process include:</a:t>
            </a:r>
          </a:p>
          <a:p>
            <a:pPr marL="742950" lvl="1" indent="-285750">
              <a:lnSpc>
                <a:spcPct val="90000"/>
              </a:lnSpc>
              <a:buFont typeface="Wingdings" panose="05000000000000000000" pitchFamily="2" charset="2"/>
              <a:buChar char="Ø"/>
            </a:pPr>
            <a:endParaRPr lang="en-US" sz="1800" dirty="0"/>
          </a:p>
          <a:p>
            <a:pPr marL="1200150" lvl="2" indent="-285750">
              <a:lnSpc>
                <a:spcPct val="90000"/>
              </a:lnSpc>
              <a:buFont typeface="Wingdings" panose="05000000000000000000" pitchFamily="2" charset="2"/>
              <a:buChar char="Ø"/>
            </a:pPr>
            <a:r>
              <a:rPr lang="en-US" sz="1800" dirty="0"/>
              <a:t>Recording the Bimanual Tasks</a:t>
            </a:r>
          </a:p>
          <a:p>
            <a:pPr marL="1200150" lvl="2" indent="-285750">
              <a:lnSpc>
                <a:spcPct val="90000"/>
              </a:lnSpc>
              <a:buFont typeface="Wingdings" panose="05000000000000000000" pitchFamily="2" charset="2"/>
              <a:buChar char="Ø"/>
            </a:pPr>
            <a:endParaRPr lang="en-US" sz="1800" dirty="0"/>
          </a:p>
          <a:p>
            <a:pPr marL="1200150" lvl="2" indent="-285750">
              <a:lnSpc>
                <a:spcPct val="90000"/>
              </a:lnSpc>
              <a:buFont typeface="Wingdings" panose="05000000000000000000" pitchFamily="2" charset="2"/>
              <a:buChar char="Ø"/>
            </a:pPr>
            <a:r>
              <a:rPr lang="en-US" sz="1800" dirty="0"/>
              <a:t>Constructing a Bimanual Action Vocabulary</a:t>
            </a:r>
          </a:p>
          <a:p>
            <a:pPr marL="1200150" lvl="2" indent="-285750">
              <a:lnSpc>
                <a:spcPct val="90000"/>
              </a:lnSpc>
              <a:buFont typeface="Wingdings" panose="05000000000000000000" pitchFamily="2" charset="2"/>
              <a:buChar char="Ø"/>
            </a:pPr>
            <a:endParaRPr lang="en-US" sz="1800" dirty="0"/>
          </a:p>
          <a:p>
            <a:pPr marL="1200150" lvl="2" indent="-285750">
              <a:lnSpc>
                <a:spcPct val="90000"/>
              </a:lnSpc>
              <a:buFont typeface="Wingdings" panose="05000000000000000000" pitchFamily="2" charset="2"/>
              <a:buChar char="Ø"/>
            </a:pPr>
            <a:r>
              <a:rPr lang="en-US" sz="1800" dirty="0"/>
              <a:t>Controlling Robot in a real-time using mimicry – control</a:t>
            </a:r>
          </a:p>
          <a:p>
            <a:pPr marL="1200150" lvl="2" indent="-285750">
              <a:lnSpc>
                <a:spcPct val="90000"/>
              </a:lnSpc>
              <a:buFont typeface="Wingdings" panose="05000000000000000000" pitchFamily="2" charset="2"/>
              <a:buChar char="Ø"/>
            </a:pPr>
            <a:endParaRPr lang="en-US" sz="1800" dirty="0"/>
          </a:p>
          <a:p>
            <a:pPr marL="1200150" lvl="2" indent="-285750">
              <a:lnSpc>
                <a:spcPct val="90000"/>
              </a:lnSpc>
              <a:buFont typeface="Wingdings" panose="05000000000000000000" pitchFamily="2" charset="2"/>
              <a:buChar char="Ø"/>
            </a:pPr>
            <a:r>
              <a:rPr lang="en-US" sz="1800" dirty="0"/>
              <a:t>Recognizing a Bimanual Action in Real – Time</a:t>
            </a:r>
          </a:p>
          <a:p>
            <a:pPr marL="1200150" lvl="2" indent="-285750">
              <a:lnSpc>
                <a:spcPct val="90000"/>
              </a:lnSpc>
              <a:buFont typeface="Wingdings" panose="05000000000000000000" pitchFamily="2" charset="2"/>
              <a:buChar char="Ø"/>
            </a:pPr>
            <a:endParaRPr lang="en-US" sz="1800" dirty="0"/>
          </a:p>
          <a:p>
            <a:pPr marL="1200150" lvl="2" indent="-285750">
              <a:lnSpc>
                <a:spcPct val="90000"/>
              </a:lnSpc>
              <a:buFont typeface="Wingdings" panose="05000000000000000000" pitchFamily="2" charset="2"/>
              <a:buChar char="Ø"/>
            </a:pPr>
            <a:r>
              <a:rPr lang="en-US" sz="1800" dirty="0"/>
              <a:t>Engaging Assistance Mode</a:t>
            </a:r>
          </a:p>
          <a:p>
            <a:pPr marL="1200150" lvl="2" indent="-285750">
              <a:lnSpc>
                <a:spcPct val="90000"/>
              </a:lnSpc>
              <a:buFont typeface="Wingdings" panose="05000000000000000000" pitchFamily="2" charset="2"/>
              <a:buChar char="Ø"/>
            </a:pPr>
            <a:endParaRPr lang="en-US" sz="1800" dirty="0"/>
          </a:p>
          <a:p>
            <a:pPr marL="1200150" lvl="2" indent="-285750">
              <a:lnSpc>
                <a:spcPct val="90000"/>
              </a:lnSpc>
              <a:buFont typeface="Wingdings" panose="05000000000000000000" pitchFamily="2" charset="2"/>
              <a:buChar char="Ø"/>
            </a:pPr>
            <a:r>
              <a:rPr lang="en-US" sz="1800" dirty="0"/>
              <a:t>Assisting during Bimanual Motion Control</a:t>
            </a:r>
          </a:p>
        </p:txBody>
      </p:sp>
    </p:spTree>
    <p:extLst>
      <p:ext uri="{BB962C8B-B14F-4D97-AF65-F5344CB8AC3E}">
        <p14:creationId xmlns:p14="http://schemas.microsoft.com/office/powerpoint/2010/main" val="1059816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83410-2C35-49CF-9AA7-8FE375DD7685}"/>
              </a:ext>
            </a:extLst>
          </p:cNvPr>
          <p:cNvSpPr>
            <a:spLocks noGrp="1"/>
          </p:cNvSpPr>
          <p:nvPr>
            <p:ph type="title"/>
          </p:nvPr>
        </p:nvSpPr>
        <p:spPr>
          <a:xfrm>
            <a:off x="89454" y="296518"/>
            <a:ext cx="5219699" cy="1456267"/>
          </a:xfrm>
        </p:spPr>
        <p:txBody>
          <a:bodyPr>
            <a:normAutofit/>
          </a:bodyPr>
          <a:lstStyle/>
          <a:p>
            <a:r>
              <a:rPr lang="en-US" sz="2000" b="1" cap="none" dirty="0">
                <a:latin typeface="+mn-lt"/>
              </a:rPr>
              <a:t>Recording The Bimanual Tasks :</a:t>
            </a:r>
            <a:br>
              <a:rPr lang="en-US" sz="2000" cap="none" dirty="0">
                <a:latin typeface="+mn-lt"/>
              </a:rPr>
            </a:br>
            <a:endParaRPr lang="en-US" sz="2000" cap="none" dirty="0">
              <a:latin typeface="+mn-lt"/>
            </a:endParaRPr>
          </a:p>
        </p:txBody>
      </p:sp>
      <p:sp>
        <p:nvSpPr>
          <p:cNvPr id="9" name="Content Placeholder 8">
            <a:extLst>
              <a:ext uri="{FF2B5EF4-FFF2-40B4-BE49-F238E27FC236}">
                <a16:creationId xmlns:a16="http://schemas.microsoft.com/office/drawing/2014/main" id="{D6C78EC1-7F44-4EAB-B510-22766555729C}"/>
              </a:ext>
            </a:extLst>
          </p:cNvPr>
          <p:cNvSpPr>
            <a:spLocks noGrp="1"/>
          </p:cNvSpPr>
          <p:nvPr>
            <p:ph idx="1"/>
          </p:nvPr>
        </p:nvSpPr>
        <p:spPr>
          <a:xfrm>
            <a:off x="685800" y="1560628"/>
            <a:ext cx="5600702" cy="4687772"/>
          </a:xfrm>
        </p:spPr>
        <p:txBody>
          <a:bodyPr>
            <a:normAutofit/>
          </a:bodyPr>
          <a:lstStyle/>
          <a:p>
            <a:pPr algn="just"/>
            <a:r>
              <a:rPr lang="en-US" dirty="0"/>
              <a:t>	The authors gathered data from 12 people who performed a variety of Bi manual manipulations with the purpose of extracting high-level patterns to create a data set that may be used to inform bimanual robot motion algorithms.</a:t>
            </a:r>
          </a:p>
          <a:p>
            <a:pPr marL="0" indent="0" algn="just">
              <a:buNone/>
            </a:pPr>
            <a:endParaRPr lang="en-US" dirty="0"/>
          </a:p>
          <a:p>
            <a:pPr algn="just"/>
            <a:r>
              <a:rPr lang="en-US" dirty="0"/>
              <a:t>    The Bi-manual manipulations are generally built up from a small set of central kinematic actions these actions are self-handover where the hands come together to pass an object from one hand to the other one hand fixed where one hand holds an object in place so the other hand can perform a manipulation.</a:t>
            </a:r>
          </a:p>
          <a:p>
            <a:endParaRPr lang="en-US" dirty="0"/>
          </a:p>
        </p:txBody>
      </p:sp>
      <p:pic>
        <p:nvPicPr>
          <p:cNvPr id="5" name="Content Placeholder 4" descr="A picture containing indoor, table&#10;&#10;Description automatically generated">
            <a:extLst>
              <a:ext uri="{FF2B5EF4-FFF2-40B4-BE49-F238E27FC236}">
                <a16:creationId xmlns:a16="http://schemas.microsoft.com/office/drawing/2014/main" id="{B0928226-F9EA-4AB2-9EB3-EFFA1359989B}"/>
              </a:ext>
            </a:extLst>
          </p:cNvPr>
          <p:cNvPicPr>
            <a:picLocks noChangeAspect="1"/>
          </p:cNvPicPr>
          <p:nvPr/>
        </p:nvPicPr>
        <p:blipFill rotWithShape="1">
          <a:blip r:embed="rId3"/>
          <a:srcRect t="10940" r="1" b="4201"/>
          <a:stretch/>
        </p:blipFill>
        <p:spPr>
          <a:xfrm>
            <a:off x="6755696" y="609600"/>
            <a:ext cx="5273662" cy="5083277"/>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2318368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5061</TotalTime>
  <Words>1915</Words>
  <Application>Microsoft Office PowerPoint</Application>
  <PresentationFormat>Widescreen</PresentationFormat>
  <Paragraphs>220</Paragraphs>
  <Slides>20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Wingdings</vt:lpstr>
      <vt:lpstr>Celestial</vt:lpstr>
      <vt:lpstr>SHARED CONTROL-BASED BIMANUAL ROBOT MANIPULATION </vt:lpstr>
      <vt:lpstr>Outline</vt:lpstr>
      <vt:lpstr>Introduction</vt:lpstr>
      <vt:lpstr>PowerPoint Presentation</vt:lpstr>
      <vt:lpstr>PowerPoint Presentation</vt:lpstr>
      <vt:lpstr>PowerPoint Presentation</vt:lpstr>
      <vt:lpstr>PowerPoint Presentation</vt:lpstr>
      <vt:lpstr>PowerPoint Presentation</vt:lpstr>
      <vt:lpstr>Recording The Bimanual Tasks : </vt:lpstr>
      <vt:lpstr>Bimanual Action Vocabulary :</vt:lpstr>
      <vt:lpstr>Controlling Robot In A Real-time Using Mimicry – Control :  </vt:lpstr>
      <vt:lpstr>PowerPoint Presentation</vt:lpstr>
      <vt:lpstr>Procedure :</vt:lpstr>
      <vt:lpstr>RESULTS:</vt:lpstr>
      <vt:lpstr>PowerPoint Presentation</vt:lpstr>
      <vt:lpstr>Discussions :</vt:lpstr>
      <vt:lpstr>CRITICS: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SHARED CONTROL-BASED BIMANUAL ROBOT MANIPULATION</dc:title>
  <dc:creator>Manohar Akula (Student)</dc:creator>
  <cp:lastModifiedBy>Manohar Akula</cp:lastModifiedBy>
  <cp:revision>3</cp:revision>
  <dcterms:created xsi:type="dcterms:W3CDTF">2021-11-28T00:22:35Z</dcterms:created>
  <dcterms:modified xsi:type="dcterms:W3CDTF">2021-12-10T19:24:57Z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